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F71C-B91E-4A87-9502-F0C2B0D07F36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C2CE-F0E3-453B-B1EA-01F05BF11A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2010-01-14T03:12:55Z</dcterms:created>
  <dcterms:modified xsi:type="dcterms:W3CDTF">2010-01-14T03:15:48Z</dcterms:modified>
</cp:coreProperties>
</file>