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7766-FDD1-4DC3-945D-380C2B4C5BE8}" type="datetimeFigureOut">
              <a:rPr lang="ko-KR" altLang="en-US" smtClean="0"/>
              <a:pPr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53E9-2DFE-47A7-B93A-A756C70BE1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14282" y="214290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오 나의 예수님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071546"/>
            <a:ext cx="9143245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142984"/>
            <a:ext cx="9143245" cy="2724687"/>
          </a:xfrm>
          <a:prstGeom prst="rect">
            <a:avLst/>
          </a:prstGeom>
        </p:spPr>
      </p:pic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" y="1071546"/>
            <a:ext cx="9143245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071546"/>
            <a:ext cx="9143245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071546"/>
            <a:ext cx="9143245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214422"/>
            <a:ext cx="9143245" cy="15116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2010-01-18T00:35:47Z</dcterms:created>
  <dcterms:modified xsi:type="dcterms:W3CDTF">2010-01-19T13:35:35Z</dcterms:modified>
</cp:coreProperties>
</file>