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07766-FDD1-4DC3-945D-380C2B4C5BE8}" type="datetimeFigureOut">
              <a:rPr lang="ko-KR" altLang="en-US" smtClean="0"/>
              <a:pPr/>
              <a:t>2010-01-19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53E9-2DFE-47A7-B93A-A756C70BE1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07766-FDD1-4DC3-945D-380C2B4C5BE8}" type="datetimeFigureOut">
              <a:rPr lang="ko-KR" altLang="en-US" smtClean="0"/>
              <a:pPr/>
              <a:t>2010-01-19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53E9-2DFE-47A7-B93A-A756C70BE1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07766-FDD1-4DC3-945D-380C2B4C5BE8}" type="datetimeFigureOut">
              <a:rPr lang="ko-KR" altLang="en-US" smtClean="0"/>
              <a:pPr/>
              <a:t>2010-01-19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53E9-2DFE-47A7-B93A-A756C70BE1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07766-FDD1-4DC3-945D-380C2B4C5BE8}" type="datetimeFigureOut">
              <a:rPr lang="ko-KR" altLang="en-US" smtClean="0"/>
              <a:pPr/>
              <a:t>2010-01-19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53E9-2DFE-47A7-B93A-A756C70BE1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07766-FDD1-4DC3-945D-380C2B4C5BE8}" type="datetimeFigureOut">
              <a:rPr lang="ko-KR" altLang="en-US" smtClean="0"/>
              <a:pPr/>
              <a:t>2010-01-19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53E9-2DFE-47A7-B93A-A756C70BE1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07766-FDD1-4DC3-945D-380C2B4C5BE8}" type="datetimeFigureOut">
              <a:rPr lang="ko-KR" altLang="en-US" smtClean="0"/>
              <a:pPr/>
              <a:t>2010-01-19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53E9-2DFE-47A7-B93A-A756C70BE1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07766-FDD1-4DC3-945D-380C2B4C5BE8}" type="datetimeFigureOut">
              <a:rPr lang="ko-KR" altLang="en-US" smtClean="0"/>
              <a:pPr/>
              <a:t>2010-01-19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53E9-2DFE-47A7-B93A-A756C70BE1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07766-FDD1-4DC3-945D-380C2B4C5BE8}" type="datetimeFigureOut">
              <a:rPr lang="ko-KR" altLang="en-US" smtClean="0"/>
              <a:pPr/>
              <a:t>2010-01-19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53E9-2DFE-47A7-B93A-A756C70BE1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07766-FDD1-4DC3-945D-380C2B4C5BE8}" type="datetimeFigureOut">
              <a:rPr lang="ko-KR" altLang="en-US" smtClean="0"/>
              <a:pPr/>
              <a:t>2010-01-19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53E9-2DFE-47A7-B93A-A756C70BE1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07766-FDD1-4DC3-945D-380C2B4C5BE8}" type="datetimeFigureOut">
              <a:rPr lang="ko-KR" altLang="en-US" smtClean="0"/>
              <a:pPr/>
              <a:t>2010-01-19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53E9-2DFE-47A7-B93A-A756C70BE1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07766-FDD1-4DC3-945D-380C2B4C5BE8}" type="datetimeFigureOut">
              <a:rPr lang="ko-KR" altLang="en-US" smtClean="0"/>
              <a:pPr/>
              <a:t>2010-01-19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53E9-2DFE-47A7-B93A-A756C70BE1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07766-FDD1-4DC3-945D-380C2B4C5BE8}" type="datetimeFigureOut">
              <a:rPr lang="ko-KR" altLang="en-US" smtClean="0"/>
              <a:pPr/>
              <a:t>2010-01-19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C53E9-2DFE-47A7-B93A-A756C70BE1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214282" y="214290"/>
            <a:ext cx="26436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오 나의 예수님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8143900" y="6215082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1/5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1071546"/>
            <a:ext cx="9143245" cy="287097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143900" y="6215082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/5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1142984"/>
            <a:ext cx="9143245" cy="2724687"/>
          </a:xfrm>
          <a:prstGeom prst="rect">
            <a:avLst/>
          </a:prstGeom>
        </p:spPr>
      </p:pic>
      <p:pic>
        <p:nvPicPr>
          <p:cNvPr id="5" name="그림 4" descr="그림1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" y="1071546"/>
            <a:ext cx="9143245" cy="287097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143900" y="6215082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/5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1071546"/>
            <a:ext cx="9143245" cy="287097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143900" y="6215082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/5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1071546"/>
            <a:ext cx="9143245" cy="287097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143900" y="6215082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/5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1214422"/>
            <a:ext cx="9143245" cy="151168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8</Words>
  <Application>Microsoft Office PowerPoint</Application>
  <PresentationFormat>화면 슬라이드 쇼(4:3)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5</cp:revision>
  <dcterms:created xsi:type="dcterms:W3CDTF">2010-01-18T00:35:47Z</dcterms:created>
  <dcterms:modified xsi:type="dcterms:W3CDTF">2010-01-19T13:35:35Z</dcterms:modified>
</cp:coreProperties>
</file>