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BCF1-078A-4970-A37A-47F3930B1D68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FDAB-E67D-43EA-91F0-11078D5CA7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2009-09-25T05:14:40Z</dcterms:created>
  <dcterms:modified xsi:type="dcterms:W3CDTF">2009-09-25T05:18:38Z</dcterms:modified>
</cp:coreProperties>
</file>