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7054-0294-4A6B-9014-C1D729A598D8}" type="datetimeFigureOut">
              <a:rPr lang="ko-KR" altLang="en-US" smtClean="0"/>
              <a:pPr/>
              <a:t>2011-09-11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95C30-4338-436B-9724-E68B15C9D9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All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예수 피를 힘입어</dc:title>
  <dc:creator>End User</dc:creator>
  <cp:lastModifiedBy>이삭</cp:lastModifiedBy>
  <cp:revision>2</cp:revision>
  <dcterms:created xsi:type="dcterms:W3CDTF">2010-08-23T16:53:38Z</dcterms:created>
  <dcterms:modified xsi:type="dcterms:W3CDTF">2011-09-11T00:41:52Z</dcterms:modified>
</cp:coreProperties>
</file>