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pPr/>
              <a:t>2010-10-14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pPr/>
              <a:t>2010-10-14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pPr/>
              <a:t>2010-10-14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pPr/>
              <a:t>2010-10-14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pPr/>
              <a:t>2010-10-14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pPr/>
              <a:t>2010-10-14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pPr/>
              <a:t>2010-10-14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pPr/>
              <a:t>2010-10-14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pPr/>
              <a:t>2010-10-14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pPr/>
              <a:t>2010-10-14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27AEA-CDFA-487B-A400-6871609EFA6D}" type="datetimeFigureOut">
              <a:rPr lang="ko-KR" altLang="en-US" smtClean="0"/>
              <a:pPr/>
              <a:t>2010-10-14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93BF6-C958-41CD-8126-079E4C1DBA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27AEA-CDFA-487B-A400-6871609EFA6D}" type="datetimeFigureOut">
              <a:rPr lang="ko-KR" altLang="en-US" smtClean="0"/>
              <a:pPr/>
              <a:t>2010-10-14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893BF6-C958-41CD-8126-079E4C1DBA5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753730"/>
            <a:ext cx="9143245" cy="80306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직사각형 4"/>
          <p:cNvSpPr/>
          <p:nvPr/>
        </p:nvSpPr>
        <p:spPr>
          <a:xfrm>
            <a:off x="1259632" y="1412777"/>
            <a:ext cx="756084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주 의 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보 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좌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로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  나 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아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갈  때 에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467544" y="260648"/>
            <a:ext cx="300915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예수 피를 힘입어</a:t>
            </a:r>
            <a:endParaRPr lang="en-US" altLang="ko-KR" sz="2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7" name="그림 6" descr="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916832"/>
            <a:ext cx="9143245" cy="1017948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1583160" y="2780928"/>
            <a:ext cx="756084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어   </a:t>
            </a:r>
            <a:r>
              <a:rPr lang="ko-KR" altLang="en-US" sz="2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떻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1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게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나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가</a:t>
            </a:r>
            <a:r>
              <a:rPr lang="ko-KR" altLang="en-US" sz="1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야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할     까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251520" y="3573016"/>
            <a:ext cx="8640960" cy="3096344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주의 보좌로 </a:t>
            </a:r>
            <a:endParaRPr kumimoji="0" lang="en-US" altLang="ko-KR" sz="6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나아갈 때에</a:t>
            </a:r>
            <a:endParaRPr kumimoji="0" lang="en-US" altLang="ko-KR" sz="6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6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어떻게 나가야 할까</a:t>
            </a:r>
            <a:endParaRPr kumimoji="0" lang="ko-KR" altLang="en-US" sz="6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" y="476672"/>
            <a:ext cx="9143245" cy="720080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1043608" y="1052736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나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를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구 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원 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한      주 의  십 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자 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가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8" name="그림 7" descr="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" y="1556793"/>
            <a:ext cx="9143245" cy="792088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1547664" y="2276872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그    </a:t>
            </a:r>
            <a:r>
              <a:rPr lang="ko-KR" altLang="en-US" sz="12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것 을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믿</a:t>
            </a:r>
            <a:r>
              <a:rPr lang="ko-KR" altLang="en-US" sz="2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으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며</a:t>
            </a:r>
            <a:r>
              <a:rPr lang="ko-KR" altLang="en-US" sz="2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가 네    </a:t>
            </a:r>
            <a:r>
              <a:rPr lang="ko-KR" altLang="en-US" sz="2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323528" y="3284984"/>
            <a:ext cx="8496944" cy="338437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나를 구원한 </a:t>
            </a:r>
            <a:endParaRPr kumimoji="0" lang="en-US" altLang="ko-KR" sz="6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6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주의 십자가</a:t>
            </a:r>
            <a:endParaRPr lang="en-US" altLang="ko-KR" sz="66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그것을 믿으며 가네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245" cy="109109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직사각형 4"/>
          <p:cNvSpPr/>
          <p:nvPr/>
        </p:nvSpPr>
        <p:spPr>
          <a:xfrm>
            <a:off x="1331640" y="908720"/>
            <a:ext cx="756084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주 의 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보 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좌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로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  나 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아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갈  때 에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7" name="그림 6" descr="2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" y="1412776"/>
            <a:ext cx="9143245" cy="1017948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1583160" y="2276872"/>
            <a:ext cx="756084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나   </a:t>
            </a:r>
            <a:r>
              <a:rPr lang="ko-KR" altLang="en-US" sz="2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여 전 히 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부 족 하     나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323528" y="3284984"/>
            <a:ext cx="8496944" cy="338437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주의 보좌로 </a:t>
            </a:r>
            <a:endParaRPr kumimoji="0" lang="en-US" altLang="ko-KR" sz="6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6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나아갈 때에</a:t>
            </a:r>
            <a:endParaRPr lang="en-US" altLang="ko-KR" sz="66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나 여전히 부족하나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 descr="3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88640"/>
            <a:ext cx="9143245" cy="944802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971600" y="980728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나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를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품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으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신      주 의  그 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사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랑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8" name="그림 7" descr="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" y="1484784"/>
            <a:ext cx="9143245" cy="1024043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1547664" y="2348880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그    </a:t>
            </a:r>
            <a:r>
              <a:rPr lang="ko-KR" altLang="en-US" sz="12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것 을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믿</a:t>
            </a:r>
            <a:r>
              <a:rPr lang="ko-KR" altLang="en-US" sz="2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으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며</a:t>
            </a:r>
            <a:r>
              <a:rPr lang="ko-KR" altLang="en-US" sz="2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가 네    </a:t>
            </a:r>
            <a:r>
              <a:rPr lang="ko-KR" altLang="en-US" sz="28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제목 1"/>
          <p:cNvSpPr txBox="1">
            <a:spLocks/>
          </p:cNvSpPr>
          <p:nvPr/>
        </p:nvSpPr>
        <p:spPr>
          <a:xfrm>
            <a:off x="323528" y="3284984"/>
            <a:ext cx="8496944" cy="338437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나를 품으신</a:t>
            </a:r>
            <a:endParaRPr kumimoji="0" lang="en-US" altLang="ko-KR" sz="6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6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주의 그 사랑</a:t>
            </a:r>
            <a:endParaRPr lang="en-US" altLang="ko-KR" sz="66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그것을 믿으며 가네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971600" y="1052736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자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격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없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는 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내 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힘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이 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아     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닌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971600" y="2420888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오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직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 수  님 의  보  혈     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로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10" name="그림 9" descr="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" y="260648"/>
            <a:ext cx="9143245" cy="944802"/>
          </a:xfrm>
          <a:prstGeom prst="rect">
            <a:avLst/>
          </a:prstGeom>
        </p:spPr>
      </p:pic>
      <p:pic>
        <p:nvPicPr>
          <p:cNvPr id="11" name="그림 10" descr="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" y="1628800"/>
            <a:ext cx="9143245" cy="944802"/>
          </a:xfrm>
          <a:prstGeom prst="rect">
            <a:avLst/>
          </a:prstGeom>
        </p:spPr>
      </p:pic>
      <p:sp>
        <p:nvSpPr>
          <p:cNvPr id="8" name="제목 1"/>
          <p:cNvSpPr txBox="1">
            <a:spLocks/>
          </p:cNvSpPr>
          <p:nvPr/>
        </p:nvSpPr>
        <p:spPr>
          <a:xfrm>
            <a:off x="323528" y="3284984"/>
            <a:ext cx="8496944" cy="338437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자격</a:t>
            </a:r>
            <a:r>
              <a:rPr kumimoji="0" lang="ko-KR" altLang="en-US" sz="66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 없는 </a:t>
            </a:r>
            <a:endParaRPr kumimoji="0" lang="en-US" altLang="ko-KR" sz="6600" b="1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600" b="1" baseline="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내 힘이 아닌</a:t>
            </a:r>
            <a:endParaRPr lang="en-US" altLang="ko-KR" sz="6600" b="1" baseline="0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오직 예수님의 보혈로</a:t>
            </a:r>
            <a:endParaRPr kumimoji="0" lang="en-US" altLang="ko-KR" sz="6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971600" y="1052736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자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격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없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는 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내 </a:t>
            </a:r>
            <a:r>
              <a:rPr lang="ko-KR" altLang="en-US" sz="1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힘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이 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아     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닌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971600" y="2420888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오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직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예 수  님 의  보  혈     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로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10" name="그림 9" descr="5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" y="260648"/>
            <a:ext cx="9143245" cy="944802"/>
          </a:xfrm>
          <a:prstGeom prst="rect">
            <a:avLst/>
          </a:prstGeom>
        </p:spPr>
      </p:pic>
      <p:pic>
        <p:nvPicPr>
          <p:cNvPr id="11" name="그림 10" descr="6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" y="1628800"/>
            <a:ext cx="9143245" cy="944802"/>
          </a:xfrm>
          <a:prstGeom prst="rect">
            <a:avLst/>
          </a:prstGeom>
        </p:spPr>
      </p:pic>
      <p:sp>
        <p:nvSpPr>
          <p:cNvPr id="8" name="제목 1"/>
          <p:cNvSpPr txBox="1">
            <a:spLocks/>
          </p:cNvSpPr>
          <p:nvPr/>
        </p:nvSpPr>
        <p:spPr>
          <a:xfrm>
            <a:off x="323528" y="3284984"/>
            <a:ext cx="8496944" cy="338437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자격</a:t>
            </a:r>
            <a:r>
              <a:rPr kumimoji="0" lang="ko-KR" altLang="en-US" sz="66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 없는 </a:t>
            </a:r>
            <a:endParaRPr kumimoji="0" lang="en-US" altLang="ko-KR" sz="6600" b="1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600" b="1" baseline="0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내 힘이 아닌</a:t>
            </a:r>
            <a:endParaRPr lang="en-US" altLang="ko-KR" sz="6600" b="1" baseline="0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오직 예수님의 보혈로</a:t>
            </a:r>
            <a:endParaRPr kumimoji="0" lang="en-US" altLang="ko-KR" sz="6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547664" y="764704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십자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가의 보</a:t>
            </a:r>
            <a:r>
              <a:rPr lang="ko-KR" altLang="en-US" sz="1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혈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완전하신사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랑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043608" y="2276872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힘  입  어    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나 아 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갑 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니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   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다     </a:t>
            </a:r>
            <a:endParaRPr lang="en-US" altLang="ko-KR" sz="3600" b="1" spc="50" dirty="0" smtClean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10" name="그림 9" descr="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" y="0"/>
            <a:ext cx="9143245" cy="944802"/>
          </a:xfrm>
          <a:prstGeom prst="rect">
            <a:avLst/>
          </a:prstGeom>
        </p:spPr>
      </p:pic>
      <p:pic>
        <p:nvPicPr>
          <p:cNvPr id="11" name="그림 10" descr="1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" y="1412776"/>
            <a:ext cx="9143245" cy="944802"/>
          </a:xfrm>
          <a:prstGeom prst="rect">
            <a:avLst/>
          </a:prstGeom>
        </p:spPr>
      </p:pic>
      <p:sp>
        <p:nvSpPr>
          <p:cNvPr id="8" name="제목 1"/>
          <p:cNvSpPr txBox="1">
            <a:spLocks/>
          </p:cNvSpPr>
          <p:nvPr/>
        </p:nvSpPr>
        <p:spPr>
          <a:xfrm>
            <a:off x="323528" y="3284984"/>
            <a:ext cx="8496944" cy="338437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십자가의 보혈</a:t>
            </a:r>
            <a:endParaRPr kumimoji="0" lang="en-US" altLang="ko-KR" sz="6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6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완전하신 사랑</a:t>
            </a:r>
            <a:endParaRPr lang="en-US" altLang="ko-KR" sz="66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힘입어 나아갑니다</a:t>
            </a:r>
            <a:endParaRPr kumimoji="0" lang="en-US" altLang="ko-KR" sz="6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1547664" y="764704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십자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가의 보</a:t>
            </a:r>
            <a:r>
              <a:rPr lang="ko-KR" altLang="en-US" sz="1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혈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완전하신사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랑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36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043608" y="2276872"/>
            <a:ext cx="777686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힘  입  어     </a:t>
            </a:r>
            <a:r>
              <a:rPr lang="ko-KR" altLang="en-US" sz="20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나 아 </a:t>
            </a:r>
            <a:r>
              <a:rPr lang="ko-KR" altLang="en-US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갑 </a:t>
            </a:r>
            <a:r>
              <a:rPr lang="ko-KR" altLang="en-US" sz="24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3600" b="1" spc="50" dirty="0" err="1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니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-       </a:t>
            </a:r>
            <a:r>
              <a:rPr lang="ko-KR" altLang="en-US" sz="36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HY헤드라인M" pitchFamily="18" charset="-127"/>
                <a:ea typeface="HY헤드라인M" pitchFamily="18" charset="-127"/>
              </a:rPr>
              <a:t>다     </a:t>
            </a:r>
            <a:endParaRPr lang="en-US" altLang="ko-KR" sz="3600" b="1" spc="50" dirty="0" smtClean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  <p:pic>
        <p:nvPicPr>
          <p:cNvPr id="10" name="그림 9" descr="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" y="0"/>
            <a:ext cx="9143245" cy="944802"/>
          </a:xfrm>
          <a:prstGeom prst="rect">
            <a:avLst/>
          </a:prstGeom>
        </p:spPr>
      </p:pic>
      <p:pic>
        <p:nvPicPr>
          <p:cNvPr id="11" name="그림 10" descr="10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" y="1412776"/>
            <a:ext cx="9143245" cy="944802"/>
          </a:xfrm>
          <a:prstGeom prst="rect">
            <a:avLst/>
          </a:prstGeom>
        </p:spPr>
      </p:pic>
      <p:sp>
        <p:nvSpPr>
          <p:cNvPr id="8" name="제목 1"/>
          <p:cNvSpPr txBox="1">
            <a:spLocks/>
          </p:cNvSpPr>
          <p:nvPr/>
        </p:nvSpPr>
        <p:spPr>
          <a:xfrm>
            <a:off x="323528" y="3284984"/>
            <a:ext cx="8496944" cy="3384376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십자가의 보혈</a:t>
            </a:r>
            <a:endParaRPr kumimoji="0" lang="en-US" altLang="ko-KR" sz="6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6600" b="1" dirty="0" smtClean="0">
                <a:solidFill>
                  <a:schemeClr val="bg1"/>
                </a:solidFill>
                <a:latin typeface="HY헤드라인M" pitchFamily="18" charset="-127"/>
                <a:ea typeface="HY헤드라인M" pitchFamily="18" charset="-127"/>
                <a:cs typeface="+mj-cs"/>
              </a:rPr>
              <a:t>완전하신 사랑</a:t>
            </a:r>
            <a:endParaRPr lang="en-US" altLang="ko-KR" sz="6600" b="1" dirty="0" smtClean="0">
              <a:solidFill>
                <a:schemeClr val="bg1"/>
              </a:solidFill>
              <a:latin typeface="HY헤드라인M" pitchFamily="18" charset="-127"/>
              <a:ea typeface="HY헤드라인M" pitchFamily="18" charset="-127"/>
              <a:cs typeface="+mj-cs"/>
            </a:endParaRPr>
          </a:p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66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힘입어 </a:t>
            </a:r>
            <a:r>
              <a:rPr kumimoji="0" lang="ko-KR" altLang="en-US" sz="66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HY헤드라인M" pitchFamily="18" charset="-127"/>
                <a:ea typeface="HY헤드라인M" pitchFamily="18" charset="-127"/>
                <a:cs typeface="+mj-cs"/>
              </a:rPr>
              <a:t>예배합니다</a:t>
            </a:r>
            <a:endParaRPr kumimoji="0" lang="en-US" altLang="ko-KR" sz="6600" b="1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HY헤드라인M" pitchFamily="18" charset="-127"/>
              <a:ea typeface="HY헤드라인M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202</Words>
  <Application>Microsoft Office PowerPoint</Application>
  <PresentationFormat>화면 슬라이드 쇼(4:3)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xp</dc:creator>
  <cp:lastModifiedBy>xp</cp:lastModifiedBy>
  <cp:revision>2</cp:revision>
  <dcterms:created xsi:type="dcterms:W3CDTF">2010-10-12T23:01:52Z</dcterms:created>
  <dcterms:modified xsi:type="dcterms:W3CDTF">2010-10-14T06:44:11Z</dcterms:modified>
</cp:coreProperties>
</file>