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753730"/>
            <a:ext cx="9143245" cy="8030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1259632" y="1412777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의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좌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나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갈  때 에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260648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예수 피를 힘입어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16832"/>
            <a:ext cx="9143245" cy="101794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583160" y="2780928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어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떻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게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</a:t>
            </a:r>
            <a:r>
              <a:rPr lang="ko-KR" altLang="en-US" sz="1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야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할     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1520" y="3573016"/>
            <a:ext cx="8640960" cy="30963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보좌로 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나아갈 때에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어떻게 나가야 할까</a:t>
            </a:r>
            <a:endParaRPr kumimoji="0" lang="ko-KR" alt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72008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043608" y="1052736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한      주 의  십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8" name="그림 7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556793"/>
            <a:ext cx="9143245" cy="79208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547664" y="2276872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그    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것 을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며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네 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나를 구원한 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주의 십자가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그것을 믿으며 가네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245" cy="10910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1331640" y="908720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의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좌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나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갈  때 에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412776"/>
            <a:ext cx="9143245" cy="101794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583160" y="2276872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여 전 히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부 족 하     나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보좌로 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나아갈 때에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 여전히 부족하나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3245" cy="94480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971600" y="980728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     주 의  그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8" name="그림 7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484784"/>
            <a:ext cx="9143245" cy="102404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547664" y="2348880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그    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것 을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며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네 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나를 품으신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주의 그 사랑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그것을 믿으며 가네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971600" y="1052736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격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는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71600" y="2420888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오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직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 수  님 의  보  혈 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260648"/>
            <a:ext cx="9143245" cy="944802"/>
          </a:xfrm>
          <a:prstGeom prst="rect">
            <a:avLst/>
          </a:prstGeom>
        </p:spPr>
      </p:pic>
      <p:pic>
        <p:nvPicPr>
          <p:cNvPr id="11" name="그림 10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628800"/>
            <a:ext cx="9143245" cy="944802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자격</a:t>
            </a:r>
            <a:r>
              <a:rPr kumimoji="0" lang="ko-KR" altLang="en-US" sz="6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 없는 </a:t>
            </a:r>
            <a:endParaRPr kumimoji="0" lang="en-US" altLang="ko-KR" sz="66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baseline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 힘이 아닌</a:t>
            </a:r>
            <a:endParaRPr lang="en-US" altLang="ko-KR" sz="6600" b="1" baseline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오직 예수님의 보혈로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971600" y="1052736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격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는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71600" y="2420888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오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직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 수  님 의  보  혈 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260648"/>
            <a:ext cx="9143245" cy="944802"/>
          </a:xfrm>
          <a:prstGeom prst="rect">
            <a:avLst/>
          </a:prstGeom>
        </p:spPr>
      </p:pic>
      <p:pic>
        <p:nvPicPr>
          <p:cNvPr id="11" name="그림 10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628800"/>
            <a:ext cx="9143245" cy="944802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자격</a:t>
            </a:r>
            <a:r>
              <a:rPr kumimoji="0" lang="ko-KR" altLang="en-US" sz="6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 없는 </a:t>
            </a:r>
            <a:endParaRPr kumimoji="0" lang="en-US" altLang="ko-KR" sz="66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baseline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 힘이 아닌</a:t>
            </a:r>
            <a:endParaRPr lang="en-US" altLang="ko-KR" sz="6600" b="1" baseline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오직 예수님의 보혈로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47664" y="76470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십자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가의 보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혈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완전하신사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43608" y="2276872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 입  어 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아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갑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다     </a:t>
            </a:r>
            <a:endParaRPr lang="en-US" altLang="ko-KR" sz="36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0"/>
            <a:ext cx="9143245" cy="944802"/>
          </a:xfrm>
          <a:prstGeom prst="rect">
            <a:avLst/>
          </a:prstGeom>
        </p:spPr>
      </p:pic>
      <p:pic>
        <p:nvPicPr>
          <p:cNvPr id="11" name="그림 10" descr="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412776"/>
            <a:ext cx="9143245" cy="944802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십자가의 보혈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완전하신 사랑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힘입어 나아갑니다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47664" y="76470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십자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가의 보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혈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완전하신사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43608" y="2276872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 입  어 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아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갑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다     </a:t>
            </a:r>
            <a:endParaRPr lang="en-US" altLang="ko-KR" sz="36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0"/>
            <a:ext cx="9143245" cy="944802"/>
          </a:xfrm>
          <a:prstGeom prst="rect">
            <a:avLst/>
          </a:prstGeom>
        </p:spPr>
      </p:pic>
      <p:pic>
        <p:nvPicPr>
          <p:cNvPr id="11" name="그림 10" descr="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" y="1412776"/>
            <a:ext cx="9143245" cy="944802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십자가의 보혈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완전하신 사랑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힘입어 </a:t>
            </a:r>
            <a:r>
              <a:rPr kumimoji="0" lang="ko-KR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예배합니다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화면 슬라이드 쇼(4:3)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2</cp:revision>
  <dcterms:created xsi:type="dcterms:W3CDTF">2010-10-12T23:01:52Z</dcterms:created>
  <dcterms:modified xsi:type="dcterms:W3CDTF">2010-10-14T06:44:11Z</dcterms:modified>
</cp:coreProperties>
</file>