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1475-30C1-4E75-8530-801C20ABF813}" type="datetimeFigureOut">
              <a:rPr lang="ko-KR" altLang="en-US" smtClean="0"/>
              <a:t>2010-03-26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FDB3F-5B78-4B3D-B929-D68B9B65C9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2010-03-26T05:15:54Z</dcterms:created>
  <dcterms:modified xsi:type="dcterms:W3CDTF">2010-03-26T05:17:41Z</dcterms:modified>
</cp:coreProperties>
</file>