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t>2010-08-10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t>2010-08-10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t>2010-08-10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t>2010-08-10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t>2010-08-10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t>2010-08-10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t>2010-08-10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t>2010-08-10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t>2010-08-10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t>2010-08-10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t>2010-08-10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9202D-B9CD-4EBC-A729-DE32A9E02D3D}" type="datetimeFigureOut">
              <a:rPr lang="ko-KR" altLang="en-US" smtClean="0"/>
              <a:t>2010-08-10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C6AFB-0A4A-48BC-A576-A47502095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753730"/>
            <a:ext cx="9143245" cy="109109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>
          <a:xfrm>
            <a:off x="1259632" y="1702549"/>
            <a:ext cx="75608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 의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보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좌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로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나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아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갈  때 에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7544" y="260648"/>
            <a:ext cx="30091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예수 피를 힘입어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7" name="그림 6" descr="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339044"/>
            <a:ext cx="9143245" cy="1017948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1619672" y="3286725"/>
            <a:ext cx="75608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어   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떻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게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나아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</a:t>
            </a:r>
            <a:r>
              <a:rPr lang="ko-KR" altLang="en-US" sz="1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야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할     까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476672"/>
            <a:ext cx="9143245" cy="944802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971600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를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구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한      주 의  십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8" name="그림 7" descr="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044917"/>
            <a:ext cx="9143245" cy="1024043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1547664" y="2998693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그    </a:t>
            </a:r>
            <a:r>
              <a:rPr lang="ko-KR" altLang="en-US" sz="12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것 을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믿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으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며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 네    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404664"/>
            <a:ext cx="9143245" cy="109109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>
          <a:xfrm>
            <a:off x="1259632" y="1353483"/>
            <a:ext cx="75608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 의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보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좌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로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나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아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갈  때 에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7" name="그림 6" descr="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1989978"/>
            <a:ext cx="9143245" cy="1017948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1619672" y="2937659"/>
            <a:ext cx="75608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   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여 전 히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부 족 하     나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476672"/>
            <a:ext cx="9143245" cy="944802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971600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를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품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으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신      주 의  그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랑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8" name="그림 7" descr="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044917"/>
            <a:ext cx="9143245" cy="1024043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1547664" y="2998693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그    </a:t>
            </a:r>
            <a:r>
              <a:rPr lang="ko-KR" altLang="en-US" sz="12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것 을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믿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으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며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 네    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971600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격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없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는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내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힘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이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아    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닌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971600" y="2998693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오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직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 수  님 의  보  혈    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로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" name="그림 9" descr="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476672"/>
            <a:ext cx="9143245" cy="944802"/>
          </a:xfrm>
          <a:prstGeom prst="rect">
            <a:avLst/>
          </a:prstGeom>
        </p:spPr>
      </p:pic>
      <p:pic>
        <p:nvPicPr>
          <p:cNvPr id="11" name="그림 10" descr="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060848"/>
            <a:ext cx="9143245" cy="944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971600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격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없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는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내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힘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이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아    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닌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971600" y="2998693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오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직 예 수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님 의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보 혈   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로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6" name="그림 5" descr="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404664"/>
            <a:ext cx="9143245" cy="950897"/>
          </a:xfrm>
          <a:prstGeom prst="rect">
            <a:avLst/>
          </a:prstGeom>
        </p:spPr>
      </p:pic>
      <p:pic>
        <p:nvPicPr>
          <p:cNvPr id="8" name="그림 7" descr="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060848"/>
            <a:ext cx="9143245" cy="944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547664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십자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가의 보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혈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완전하신사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랑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971600" y="2998693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힘  입  어    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 아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갑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니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 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다     </a:t>
            </a:r>
            <a:endParaRPr lang="en-US" altLang="ko-KR" sz="3600" b="1" spc="50" dirty="0" smtClean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" name="그림 9" descr="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395966"/>
            <a:ext cx="9143245" cy="944802"/>
          </a:xfrm>
          <a:prstGeom prst="rect">
            <a:avLst/>
          </a:prstGeom>
        </p:spPr>
      </p:pic>
      <p:pic>
        <p:nvPicPr>
          <p:cNvPr id="11" name="그림 10" descr="1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052150"/>
            <a:ext cx="9143245" cy="944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547664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십자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가의 보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혈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완전하신사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랑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971600" y="2998693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힘  입  어    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 배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합 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니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다</a:t>
            </a:r>
            <a:endParaRPr lang="en-US" altLang="ko-KR" sz="3600" b="1" spc="50" dirty="0" smtClean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" name="그림 9" descr="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395966"/>
            <a:ext cx="9143245" cy="944802"/>
          </a:xfrm>
          <a:prstGeom prst="rect">
            <a:avLst/>
          </a:prstGeom>
        </p:spPr>
      </p:pic>
      <p:pic>
        <p:nvPicPr>
          <p:cNvPr id="6" name="그림 5" descr="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051012"/>
            <a:ext cx="9143245" cy="1017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145</Words>
  <Application>Microsoft Office PowerPoint</Application>
  <PresentationFormat>화면 슬라이드 쇼(4:3)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Eric Kim</dc:creator>
  <cp:lastModifiedBy>Eric Kim</cp:lastModifiedBy>
  <cp:revision>9</cp:revision>
  <dcterms:created xsi:type="dcterms:W3CDTF">2010-08-10T01:30:19Z</dcterms:created>
  <dcterms:modified xsi:type="dcterms:W3CDTF">2010-08-10T02:42:22Z</dcterms:modified>
</cp:coreProperties>
</file>