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9202D-B9CD-4EBC-A729-DE32A9E02D3D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C6AFB-0A4A-48BC-A576-A4750209590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753730"/>
            <a:ext cx="9143245" cy="10910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1259632" y="1702549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의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좌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나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갈  때 에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7544" y="260648"/>
            <a:ext cx="30091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예수 피를 힘입어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339044"/>
            <a:ext cx="9143245" cy="101794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619672" y="3286725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어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떻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게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나아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</a:t>
            </a:r>
            <a:r>
              <a:rPr lang="ko-KR" altLang="en-US" sz="1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야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할     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4480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97160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구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한      주 의  십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8" name="그림 7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44917"/>
            <a:ext cx="9143245" cy="102404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547664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그    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것 을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며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네 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04664"/>
            <a:ext cx="9143245" cy="109109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1259632" y="1353483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주 의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좌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나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갈  때 에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7" name="그림 6" descr="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1989978"/>
            <a:ext cx="9143245" cy="1017948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1619672" y="2937659"/>
            <a:ext cx="75608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여 전 히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부 족 하     나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4480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97160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신      주 의  그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8" name="그림 7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44917"/>
            <a:ext cx="9143245" cy="1024043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547664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그    </a:t>
            </a:r>
            <a:r>
              <a:rPr lang="ko-KR" altLang="en-US" sz="12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것 을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믿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으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며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 네   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97160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격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는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71600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오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직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 수  님 의  보  혈    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76672"/>
            <a:ext cx="9143245" cy="944802"/>
          </a:xfrm>
          <a:prstGeom prst="rect">
            <a:avLst/>
          </a:prstGeom>
        </p:spPr>
      </p:pic>
      <p:pic>
        <p:nvPicPr>
          <p:cNvPr id="11" name="그림 10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60848"/>
            <a:ext cx="9143245" cy="944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971600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자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격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없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는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이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아 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닌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71600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오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직 예 수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님 의 </a:t>
            </a:r>
            <a:r>
              <a:rPr lang="ko-KR" altLang="en-US" sz="1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보 혈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로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6" name="그림 5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404664"/>
            <a:ext cx="9143245" cy="950897"/>
          </a:xfrm>
          <a:prstGeom prst="rect">
            <a:avLst/>
          </a:prstGeom>
        </p:spPr>
      </p:pic>
      <p:pic>
        <p:nvPicPr>
          <p:cNvPr id="8" name="그림 7" descr="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60848"/>
            <a:ext cx="9143245" cy="944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47664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십자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가의 보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혈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완전하신사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71600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 입  어 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나 아 </a:t>
            </a:r>
            <a:r>
              <a:rPr lang="ko-KR" altLang="en-US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갑 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   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다     </a:t>
            </a:r>
            <a:endParaRPr lang="en-US" altLang="ko-KR" sz="36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395966"/>
            <a:ext cx="9143245" cy="944802"/>
          </a:xfrm>
          <a:prstGeom prst="rect">
            <a:avLst/>
          </a:prstGeom>
        </p:spPr>
      </p:pic>
      <p:pic>
        <p:nvPicPr>
          <p:cNvPr id="11" name="그림 10" descr="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52150"/>
            <a:ext cx="9143245" cy="944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547664" y="1342509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십자</a:t>
            </a:r>
            <a:r>
              <a:rPr lang="ko-KR" altLang="en-US" sz="2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가의 보</a:t>
            </a:r>
            <a:r>
              <a:rPr lang="ko-KR" altLang="en-US" sz="14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혈  </a:t>
            </a:r>
            <a:r>
              <a:rPr lang="en-US" altLang="ko-KR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-  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완전하신사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랑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3600" b="1" spc="50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971600" y="2998693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힘  입  어    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예 배 </a:t>
            </a:r>
            <a:r>
              <a:rPr lang="ko-KR" altLang="en-US" sz="20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합 </a:t>
            </a:r>
            <a:r>
              <a:rPr lang="ko-KR" altLang="en-US" sz="28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600" b="1" spc="50" dirty="0" err="1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니</a:t>
            </a:r>
            <a:r>
              <a:rPr lang="ko-KR" altLang="en-US" sz="3600" b="1" spc="50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rPr>
              <a:t>     다</a:t>
            </a:r>
            <a:endParaRPr lang="en-US" altLang="ko-KR" sz="3600" b="1" spc="50" dirty="0" smtClean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" name="그림 9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" y="395966"/>
            <a:ext cx="9143245" cy="944802"/>
          </a:xfrm>
          <a:prstGeom prst="rect">
            <a:avLst/>
          </a:prstGeom>
        </p:spPr>
      </p:pic>
      <p:pic>
        <p:nvPicPr>
          <p:cNvPr id="6" name="그림 5" descr="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" y="2051012"/>
            <a:ext cx="9143245" cy="1017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145</Words>
  <Application>Microsoft Office PowerPoint</Application>
  <PresentationFormat>화면 슬라이드 쇼(4:3)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Eric Kim</dc:creator>
  <cp:lastModifiedBy>Eric Kim</cp:lastModifiedBy>
  <cp:revision>9</cp:revision>
  <dcterms:created xsi:type="dcterms:W3CDTF">2010-08-10T01:30:19Z</dcterms:created>
  <dcterms:modified xsi:type="dcterms:W3CDTF">2010-08-10T02:42:22Z</dcterms:modified>
</cp:coreProperties>
</file>