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2010-03-16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2010-03-16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2010-03-16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2010-03-16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2010-03-16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2010-03-16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16259C-C866-4425-892B-DCF270FE8569}" type="datetimeFigureOut">
              <a:rPr lang="ko-KR" altLang="en-US" smtClean="0"/>
              <a:pPr/>
              <a:t>2010-03-16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직사각형 7"/>
          <p:cNvSpPr/>
          <p:nvPr/>
        </p:nvSpPr>
        <p:spPr>
          <a:xfrm>
            <a:off x="642910" y="142852"/>
            <a:ext cx="3009157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ko-KR" altLang="en-US" sz="28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예수 주 승리하심</a:t>
            </a:r>
            <a:endParaRPr lang="en-US" altLang="ko-KR" sz="28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7929586" y="6243600"/>
            <a:ext cx="744114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1/12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10" name="그림 9" descr="그림1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214422"/>
            <a:ext cx="9144000" cy="2623877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7929586" y="6243600"/>
            <a:ext cx="893193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10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/</a:t>
            </a:r>
            <a:r>
              <a:rPr lang="en-US" altLang="ko-KR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12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6" name="그림 5" descr="그림3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142984"/>
            <a:ext cx="9144000" cy="2696932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7929586" y="6243600"/>
            <a:ext cx="893193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11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/</a:t>
            </a:r>
            <a:r>
              <a:rPr lang="en-US" altLang="ko-KR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12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5" name="그림 4" descr="그림1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214422"/>
            <a:ext cx="9144000" cy="2623877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7929586" y="6243600"/>
            <a:ext cx="893193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12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/</a:t>
            </a:r>
            <a:r>
              <a:rPr lang="en-US" altLang="ko-KR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12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6" name="그림 5" descr="그림5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142984"/>
            <a:ext cx="9144000" cy="2727371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7929586" y="6243600"/>
            <a:ext cx="744114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2</a:t>
            </a:r>
            <a:r>
              <a:rPr lang="en-US" altLang="ko-KR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/12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5" name="그림 4" descr="그림1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142984"/>
            <a:ext cx="9144000" cy="2836953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7929586" y="6243600"/>
            <a:ext cx="744114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3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/</a:t>
            </a:r>
            <a:r>
              <a:rPr lang="en-US" altLang="ko-KR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12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5" name="그림 4" descr="그림1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214422"/>
            <a:ext cx="9144000" cy="2623877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7929586" y="6243600"/>
            <a:ext cx="744114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4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/</a:t>
            </a:r>
            <a:r>
              <a:rPr lang="en-US" altLang="ko-KR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12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5" name="그림 4" descr="그림1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142984"/>
            <a:ext cx="9144000" cy="2836953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7929586" y="6243600"/>
            <a:ext cx="744114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5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/</a:t>
            </a:r>
            <a:r>
              <a:rPr lang="en-US" altLang="ko-KR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12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5" name="그림 4" descr="그림2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214422"/>
            <a:ext cx="9144000" cy="2733459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7929586" y="6243600"/>
            <a:ext cx="744114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6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/</a:t>
            </a:r>
            <a:r>
              <a:rPr lang="en-US" altLang="ko-KR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12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6" name="그림 5" descr="그림2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285860"/>
            <a:ext cx="9144000" cy="2727371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7929586" y="6243600"/>
            <a:ext cx="744114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7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/</a:t>
            </a:r>
            <a:r>
              <a:rPr lang="en-US" altLang="ko-KR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12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5" name="그림 4" descr="그림1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214422"/>
            <a:ext cx="9144000" cy="2623877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7929586" y="6243600"/>
            <a:ext cx="744114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8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/</a:t>
            </a:r>
            <a:r>
              <a:rPr lang="en-US" altLang="ko-KR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12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5" name="그림 4" descr="그림1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142984"/>
            <a:ext cx="9144000" cy="2836953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7929586" y="6243600"/>
            <a:ext cx="744114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9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/</a:t>
            </a:r>
            <a:r>
              <a:rPr lang="en-US" altLang="ko-KR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12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6" name="그림 5" descr="그림3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000108"/>
            <a:ext cx="9144000" cy="2769987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15</Words>
  <Application>Microsoft Office PowerPoint</Application>
  <PresentationFormat>화면 슬라이드 쇼(4:3)</PresentationFormat>
  <Paragraphs>13</Paragraphs>
  <Slides>12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12</vt:i4>
      </vt:variant>
    </vt:vector>
  </HeadingPairs>
  <TitlesOfParts>
    <vt:vector size="13" baseType="lpstr">
      <vt:lpstr>Office 테마</vt:lpstr>
      <vt:lpstr>슬라이드 1</vt:lpstr>
      <vt:lpstr>슬라이드 2</vt:lpstr>
      <vt:lpstr>슬라이드 3</vt:lpstr>
      <vt:lpstr>슬라이드 4</vt:lpstr>
      <vt:lpstr>슬라이드 5</vt:lpstr>
      <vt:lpstr>슬라이드 6</vt:lpstr>
      <vt:lpstr>슬라이드 7</vt:lpstr>
      <vt:lpstr>슬라이드 8</vt:lpstr>
      <vt:lpstr>슬라이드 9</vt:lpstr>
      <vt:lpstr>슬라이드 10</vt:lpstr>
      <vt:lpstr>슬라이드 11</vt:lpstr>
      <vt:lpstr>슬라이드 12</vt:lpstr>
    </vt:vector>
  </TitlesOfParts>
  <Company>도공사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도철이</dc:creator>
  <cp:lastModifiedBy>도철이</cp:lastModifiedBy>
  <cp:revision>6</cp:revision>
  <dcterms:created xsi:type="dcterms:W3CDTF">2010-02-18T04:46:16Z</dcterms:created>
  <dcterms:modified xsi:type="dcterms:W3CDTF">2010-03-16T05:11:58Z</dcterms:modified>
</cp:coreProperties>
</file>