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예수 주 승리하심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6238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62387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6238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7334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6238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7699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</Words>
  <Application>Microsoft Office PowerPoint</Application>
  <PresentationFormat>화면 슬라이드 쇼(4:3)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2010-03-16T05:11:58Z</dcterms:modified>
</cp:coreProperties>
</file>