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예수 주 승리하심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0788"/>
            <a:ext cx="914324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0788"/>
            <a:ext cx="914324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0788"/>
            <a:ext cx="914324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0788"/>
            <a:ext cx="914324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37262"/>
            <a:ext cx="9143245" cy="5583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2010-03-16T05:02:53Z</dcterms:modified>
</cp:coreProperties>
</file>