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예수 주 승리하심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0788"/>
            <a:ext cx="9143245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0788"/>
            <a:ext cx="9143245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707361"/>
            <a:ext cx="9143245" cy="54432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0788"/>
            <a:ext cx="9143245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그림 2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70788"/>
            <a:ext cx="9143245" cy="551642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7929586" y="6243600"/>
            <a:ext cx="595036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</a:t>
            </a:r>
            <a:r>
              <a:rPr lang="en-US" altLang="ko-KR" sz="2000" b="1" cap="all" spc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/6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637262"/>
            <a:ext cx="9143245" cy="55834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9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5</cp:revision>
  <dcterms:created xsi:type="dcterms:W3CDTF">2010-02-18T04:46:16Z</dcterms:created>
  <dcterms:modified xsi:type="dcterms:W3CDTF">2010-03-16T05:02:53Z</dcterms:modified>
</cp:coreProperties>
</file>