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A23B-3AE3-496B-BB09-D5C5900083B6}" type="datetimeFigureOut">
              <a:rPr lang="ko-KR" altLang="en-US" smtClean="0"/>
              <a:t>2009-10-04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BB34-8B3D-4D5F-B583-275C2B65D2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보혈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5072074"/>
            <a:ext cx="2214546" cy="164307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57166"/>
            <a:ext cx="3316287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809750"/>
            <a:ext cx="8358246" cy="333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보혈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4714884"/>
            <a:ext cx="2428860" cy="200026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714356"/>
            <a:ext cx="835824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2009-10-04T13:53:47Z</dcterms:created>
  <dcterms:modified xsi:type="dcterms:W3CDTF">2009-10-04T13:59:34Z</dcterms:modified>
</cp:coreProperties>
</file>