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1438-798F-4C5B-9ADA-A3AC40699953}" type="datetimeFigureOut">
              <a:rPr lang="ko-KR" altLang="en-US" smtClean="0"/>
              <a:t>2009-08-08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354D-E164-49F1-BC73-524C316CE8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1438-798F-4C5B-9ADA-A3AC40699953}" type="datetimeFigureOut">
              <a:rPr lang="ko-KR" altLang="en-US" smtClean="0"/>
              <a:t>2009-08-08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354D-E164-49F1-BC73-524C316CE8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1438-798F-4C5B-9ADA-A3AC40699953}" type="datetimeFigureOut">
              <a:rPr lang="ko-KR" altLang="en-US" smtClean="0"/>
              <a:t>2009-08-08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354D-E164-49F1-BC73-524C316CE8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1438-798F-4C5B-9ADA-A3AC40699953}" type="datetimeFigureOut">
              <a:rPr lang="ko-KR" altLang="en-US" smtClean="0"/>
              <a:t>2009-08-08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354D-E164-49F1-BC73-524C316CE8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1438-798F-4C5B-9ADA-A3AC40699953}" type="datetimeFigureOut">
              <a:rPr lang="ko-KR" altLang="en-US" smtClean="0"/>
              <a:t>2009-08-08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354D-E164-49F1-BC73-524C316CE8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1438-798F-4C5B-9ADA-A3AC40699953}" type="datetimeFigureOut">
              <a:rPr lang="ko-KR" altLang="en-US" smtClean="0"/>
              <a:t>2009-08-08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354D-E164-49F1-BC73-524C316CE8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1438-798F-4C5B-9ADA-A3AC40699953}" type="datetimeFigureOut">
              <a:rPr lang="ko-KR" altLang="en-US" smtClean="0"/>
              <a:t>2009-08-08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354D-E164-49F1-BC73-524C316CE8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1438-798F-4C5B-9ADA-A3AC40699953}" type="datetimeFigureOut">
              <a:rPr lang="ko-KR" altLang="en-US" smtClean="0"/>
              <a:t>2009-08-08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354D-E164-49F1-BC73-524C316CE8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1438-798F-4C5B-9ADA-A3AC40699953}" type="datetimeFigureOut">
              <a:rPr lang="ko-KR" altLang="en-US" smtClean="0"/>
              <a:t>2009-08-08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354D-E164-49F1-BC73-524C316CE8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1438-798F-4C5B-9ADA-A3AC40699953}" type="datetimeFigureOut">
              <a:rPr lang="ko-KR" altLang="en-US" smtClean="0"/>
              <a:t>2009-08-08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354D-E164-49F1-BC73-524C316CE8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1438-798F-4C5B-9ADA-A3AC40699953}" type="datetimeFigureOut">
              <a:rPr lang="ko-KR" altLang="en-US" smtClean="0"/>
              <a:t>2009-08-08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354D-E164-49F1-BC73-524C316CE8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D1438-798F-4C5B-9ADA-A3AC40699953}" type="datetimeFigureOut">
              <a:rPr lang="ko-KR" altLang="en-US" smtClean="0"/>
              <a:t>2009-08-08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9354D-E164-49F1-BC73-524C316CE8F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2009-08-08T04:58:10Z</dcterms:created>
  <dcterms:modified xsi:type="dcterms:W3CDTF">2009-08-08T05:00:40Z</dcterms:modified>
</cp:coreProperties>
</file>