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8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94A2-E518-47B5-80E5-7C6AFC4F5773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EF1D6-1080-4616-A617-6DA19574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3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0532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54195B46-C731-4D68-A35C-E43896133BC6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1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1556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54F3DD60-9C63-4180-AD07-CD39CC4DD44F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2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2580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CF8E504D-61A8-4711-9041-D8EA6F0F92F4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3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04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52D531E0-3527-4E1D-BA54-1B1D38115C87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4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4628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0610C3CB-E84D-4971-BA8E-B725AF7F2F60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5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5652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A941876E-25C3-4937-86A3-CDD22C11EA4E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6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6676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70FFD6B6-B7ED-43DB-9EAD-5730C5E90F91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7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7700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66F0A94A-A378-482B-8BCB-C8E81CE25AD7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8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슬라이드 노트 개체 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8724" name="슬라이드 번호 개체 틀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defRPr/>
            </a:pPr>
            <a:fld id="{5DD0F3F7-A772-4590-9CED-5C5FB87CB270}" type="slidenum">
              <a:rPr lang="ko-KR" altLang="en-US" smtClean="0">
                <a:latin typeface="맑은 고딕" pitchFamily="50" charset="-127"/>
                <a:ea typeface="맑은 고딕" pitchFamily="50" charset="-127"/>
              </a:rPr>
              <a:pPr eaLnBrk="1" hangingPunct="1">
                <a:defRPr/>
              </a:pPr>
              <a:t>9</a:t>
            </a:fld>
            <a:endParaRPr lang="ko-KR" altLang="en-US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7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8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8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8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2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1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1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8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4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2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7A47-4873-4DDF-8CBD-5979BC0299CD}" type="datetimeFigureOut">
              <a:rPr lang="en-US" smtClean="0"/>
              <a:t>7/4/2010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36EF0-C08E-4402-BD68-A65E201FE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8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21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0"/>
            <a:ext cx="9142413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0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23" b="45427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6063" cy="581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61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09"/>
          <a:stretch>
            <a:fillRect/>
          </a:stretch>
        </p:blipFill>
        <p:spPr bwMode="auto">
          <a:xfrm>
            <a:off x="11113" y="947738"/>
            <a:ext cx="91313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89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6063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43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21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6063" cy="568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96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23" b="45427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6063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02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09"/>
          <a:stretch>
            <a:fillRect/>
          </a:stretch>
        </p:blipFill>
        <p:spPr bwMode="auto">
          <a:xfrm>
            <a:off x="11113" y="947738"/>
            <a:ext cx="91313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6063" cy="633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8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21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76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94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23" b="45427"/>
          <a:stretch>
            <a:fillRect/>
          </a:stretch>
        </p:blipFill>
        <p:spPr bwMode="auto">
          <a:xfrm>
            <a:off x="11113" y="1339850"/>
            <a:ext cx="91313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1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-31750"/>
            <a:ext cx="9137650" cy="568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2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09"/>
          <a:stretch>
            <a:fillRect/>
          </a:stretch>
        </p:blipFill>
        <p:spPr bwMode="auto">
          <a:xfrm>
            <a:off x="11113" y="947738"/>
            <a:ext cx="91313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6063" cy="63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</dc:creator>
  <cp:lastModifiedBy>Pastor</cp:lastModifiedBy>
  <cp:revision>1</cp:revision>
  <dcterms:created xsi:type="dcterms:W3CDTF">2010-07-04T21:24:16Z</dcterms:created>
  <dcterms:modified xsi:type="dcterms:W3CDTF">2010-07-04T21:24:53Z</dcterms:modified>
</cp:coreProperties>
</file>