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18DD-7514-4FE9-BE7A-9C1C0DEF2F1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F8B-AF11-4AEB-A295-80E2EB33C6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18DD-7514-4FE9-BE7A-9C1C0DEF2F1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F8B-AF11-4AEB-A295-80E2EB33C6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18DD-7514-4FE9-BE7A-9C1C0DEF2F1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F8B-AF11-4AEB-A295-80E2EB33C6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18DD-7514-4FE9-BE7A-9C1C0DEF2F1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F8B-AF11-4AEB-A295-80E2EB33C6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18DD-7514-4FE9-BE7A-9C1C0DEF2F1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F8B-AF11-4AEB-A295-80E2EB33C6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18DD-7514-4FE9-BE7A-9C1C0DEF2F1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F8B-AF11-4AEB-A295-80E2EB33C6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18DD-7514-4FE9-BE7A-9C1C0DEF2F1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F8B-AF11-4AEB-A295-80E2EB33C6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18DD-7514-4FE9-BE7A-9C1C0DEF2F1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F8B-AF11-4AEB-A295-80E2EB33C6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18DD-7514-4FE9-BE7A-9C1C0DEF2F1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F8B-AF11-4AEB-A295-80E2EB33C6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18DD-7514-4FE9-BE7A-9C1C0DEF2F1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F8B-AF11-4AEB-A295-80E2EB33C6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18DD-7514-4FE9-BE7A-9C1C0DEF2F1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F8B-AF11-4AEB-A295-80E2EB33C6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F18DD-7514-4FE9-BE7A-9C1C0DEF2F11}" type="datetimeFigureOut">
              <a:rPr lang="ko-KR" altLang="en-US" smtClean="0"/>
              <a:t>2009-10-26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EF8B-AF11-4AEB-A295-80E2EB33C6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2009-10-26T11:12:20Z</dcterms:created>
  <dcterms:modified xsi:type="dcterms:W3CDTF">2009-10-26T11:14:13Z</dcterms:modified>
</cp:coreProperties>
</file>