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4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34990-F41D-400F-807E-133818F5AF17}" type="datetimeFigureOut">
              <a:rPr lang="ko-KR" altLang="en-US" smtClean="0"/>
              <a:t>2009-08-26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F9A1F-BAEF-4B2B-97E7-1A048E5622E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한국인</dc:creator>
  <cp:lastModifiedBy>한국인</cp:lastModifiedBy>
  <cp:revision>1</cp:revision>
  <dcterms:created xsi:type="dcterms:W3CDTF">2009-08-26T01:42:11Z</dcterms:created>
  <dcterms:modified xsi:type="dcterms:W3CDTF">2009-08-26T01:42:56Z</dcterms:modified>
</cp:coreProperties>
</file>