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4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90DA-4B66-4506-A640-ECF03E82D0F2}" type="datetimeFigureOut">
              <a:rPr lang="ko-KR" altLang="en-US" smtClean="0"/>
              <a:pPr/>
              <a:t>2010-03-26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F6FC0-6936-4D98-9F46-287050E466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90DA-4B66-4506-A640-ECF03E82D0F2}" type="datetimeFigureOut">
              <a:rPr lang="ko-KR" altLang="en-US" smtClean="0"/>
              <a:pPr/>
              <a:t>2010-03-26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F6FC0-6936-4D98-9F46-287050E466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90DA-4B66-4506-A640-ECF03E82D0F2}" type="datetimeFigureOut">
              <a:rPr lang="ko-KR" altLang="en-US" smtClean="0"/>
              <a:pPr/>
              <a:t>2010-03-26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F6FC0-6936-4D98-9F46-287050E466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90DA-4B66-4506-A640-ECF03E82D0F2}" type="datetimeFigureOut">
              <a:rPr lang="ko-KR" altLang="en-US" smtClean="0"/>
              <a:pPr/>
              <a:t>2010-03-26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F6FC0-6936-4D98-9F46-287050E466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90DA-4B66-4506-A640-ECF03E82D0F2}" type="datetimeFigureOut">
              <a:rPr lang="ko-KR" altLang="en-US" smtClean="0"/>
              <a:pPr/>
              <a:t>2010-03-26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F6FC0-6936-4D98-9F46-287050E466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90DA-4B66-4506-A640-ECF03E82D0F2}" type="datetimeFigureOut">
              <a:rPr lang="ko-KR" altLang="en-US" smtClean="0"/>
              <a:pPr/>
              <a:t>2010-03-26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F6FC0-6936-4D98-9F46-287050E466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90DA-4B66-4506-A640-ECF03E82D0F2}" type="datetimeFigureOut">
              <a:rPr lang="ko-KR" altLang="en-US" smtClean="0"/>
              <a:pPr/>
              <a:t>2010-03-26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F6FC0-6936-4D98-9F46-287050E466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90DA-4B66-4506-A640-ECF03E82D0F2}" type="datetimeFigureOut">
              <a:rPr lang="ko-KR" altLang="en-US" smtClean="0"/>
              <a:pPr/>
              <a:t>2010-03-26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F6FC0-6936-4D98-9F46-287050E466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90DA-4B66-4506-A640-ECF03E82D0F2}" type="datetimeFigureOut">
              <a:rPr lang="ko-KR" altLang="en-US" smtClean="0"/>
              <a:pPr/>
              <a:t>2010-03-26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F6FC0-6936-4D98-9F46-287050E466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90DA-4B66-4506-A640-ECF03E82D0F2}" type="datetimeFigureOut">
              <a:rPr lang="ko-KR" altLang="en-US" smtClean="0"/>
              <a:pPr/>
              <a:t>2010-03-26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F6FC0-6936-4D98-9F46-287050E466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90DA-4B66-4506-A640-ECF03E82D0F2}" type="datetimeFigureOut">
              <a:rPr lang="ko-KR" altLang="en-US" smtClean="0"/>
              <a:pPr/>
              <a:t>2010-03-26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F6FC0-6936-4D98-9F46-287050E466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890DA-4B66-4506-A640-ECF03E82D0F2}" type="datetimeFigureOut">
              <a:rPr lang="ko-KR" altLang="en-US" smtClean="0"/>
              <a:pPr/>
              <a:t>2010-03-26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F6FC0-6936-4D98-9F46-287050E466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예수의그이름1 cop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예수의그이름2 cop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예수의그이름3 cop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예수의그이름4 cop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예수의그이름5 cop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화면 슬라이드 쇼(4:3)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Office 테마</vt:lpstr>
      <vt:lpstr>슬라이드 1</vt:lpstr>
      <vt:lpstr>슬라이드 2</vt:lpstr>
      <vt:lpstr>슬라이드 3</vt:lpstr>
      <vt:lpstr>슬라이드 4</vt:lpstr>
      <vt:lpstr>슬라이드 5</vt:lpstr>
    </vt:vector>
  </TitlesOfParts>
  <Company>♡무한공유의출발점♡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www.cizel.co.kr</dc:creator>
  <cp:lastModifiedBy>www.cizel.co.kr</cp:lastModifiedBy>
  <cp:revision>4</cp:revision>
  <dcterms:created xsi:type="dcterms:W3CDTF">2010-03-21T09:41:42Z</dcterms:created>
  <dcterms:modified xsi:type="dcterms:W3CDTF">2010-03-26T01:41:46Z</dcterms:modified>
</cp:coreProperties>
</file>