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523-8FB0-4EC4-924B-E2BF48580F0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E78-77CC-4063-94C3-9CA6D151D2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523-8FB0-4EC4-924B-E2BF48580F0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E78-77CC-4063-94C3-9CA6D151D2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523-8FB0-4EC4-924B-E2BF48580F0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E78-77CC-4063-94C3-9CA6D151D2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523-8FB0-4EC4-924B-E2BF48580F0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E78-77CC-4063-94C3-9CA6D151D2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523-8FB0-4EC4-924B-E2BF48580F0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E78-77CC-4063-94C3-9CA6D151D2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523-8FB0-4EC4-924B-E2BF48580F0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E78-77CC-4063-94C3-9CA6D151D2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523-8FB0-4EC4-924B-E2BF48580F0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E78-77CC-4063-94C3-9CA6D151D2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523-8FB0-4EC4-924B-E2BF48580F0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E78-77CC-4063-94C3-9CA6D151D2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523-8FB0-4EC4-924B-E2BF48580F0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E78-77CC-4063-94C3-9CA6D151D2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523-8FB0-4EC4-924B-E2BF48580F0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E78-77CC-4063-94C3-9CA6D151D2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9523-8FB0-4EC4-924B-E2BF48580F0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E78-77CC-4063-94C3-9CA6D151D2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29523-8FB0-4EC4-924B-E2BF48580F0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05E78-77CC-4063-94C3-9CA6D151D2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2009-07-09T10:46:46Z</dcterms:created>
  <dcterms:modified xsi:type="dcterms:W3CDTF">2009-07-09T10:47:19Z</dcterms:modified>
</cp:coreProperties>
</file>