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6540A-9B3E-4C50-8C5B-5308544F42C2}" type="datetimeFigureOut">
              <a:rPr lang="ko-KR" altLang="en-US" smtClean="0"/>
              <a:t>2009-10-27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CF09D-0A4C-4F42-88F4-92E6C7679445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6540A-9B3E-4C50-8C5B-5308544F42C2}" type="datetimeFigureOut">
              <a:rPr lang="ko-KR" altLang="en-US" smtClean="0"/>
              <a:t>2009-10-27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CF09D-0A4C-4F42-88F4-92E6C7679445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6540A-9B3E-4C50-8C5B-5308544F42C2}" type="datetimeFigureOut">
              <a:rPr lang="ko-KR" altLang="en-US" smtClean="0"/>
              <a:t>2009-10-27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CF09D-0A4C-4F42-88F4-92E6C7679445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6540A-9B3E-4C50-8C5B-5308544F42C2}" type="datetimeFigureOut">
              <a:rPr lang="ko-KR" altLang="en-US" smtClean="0"/>
              <a:t>2009-10-27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CF09D-0A4C-4F42-88F4-92E6C7679445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6540A-9B3E-4C50-8C5B-5308544F42C2}" type="datetimeFigureOut">
              <a:rPr lang="ko-KR" altLang="en-US" smtClean="0"/>
              <a:t>2009-10-27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CF09D-0A4C-4F42-88F4-92E6C7679445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6540A-9B3E-4C50-8C5B-5308544F42C2}" type="datetimeFigureOut">
              <a:rPr lang="ko-KR" altLang="en-US" smtClean="0"/>
              <a:t>2009-10-27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CF09D-0A4C-4F42-88F4-92E6C7679445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6540A-9B3E-4C50-8C5B-5308544F42C2}" type="datetimeFigureOut">
              <a:rPr lang="ko-KR" altLang="en-US" smtClean="0"/>
              <a:t>2009-10-27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CF09D-0A4C-4F42-88F4-92E6C7679445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6540A-9B3E-4C50-8C5B-5308544F42C2}" type="datetimeFigureOut">
              <a:rPr lang="ko-KR" altLang="en-US" smtClean="0"/>
              <a:t>2009-10-27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CF09D-0A4C-4F42-88F4-92E6C7679445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6540A-9B3E-4C50-8C5B-5308544F42C2}" type="datetimeFigureOut">
              <a:rPr lang="ko-KR" altLang="en-US" smtClean="0"/>
              <a:t>2009-10-27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CF09D-0A4C-4F42-88F4-92E6C7679445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6540A-9B3E-4C50-8C5B-5308544F42C2}" type="datetimeFigureOut">
              <a:rPr lang="ko-KR" altLang="en-US" smtClean="0"/>
              <a:t>2009-10-27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CF09D-0A4C-4F42-88F4-92E6C7679445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6540A-9B3E-4C50-8C5B-5308544F42C2}" type="datetimeFigureOut">
              <a:rPr lang="ko-KR" altLang="en-US" smtClean="0"/>
              <a:t>2009-10-27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CF09D-0A4C-4F42-88F4-92E6C7679445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56540A-9B3E-4C50-8C5B-5308544F42C2}" type="datetimeFigureOut">
              <a:rPr lang="ko-KR" altLang="en-US" smtClean="0"/>
              <a:t>2009-10-27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1CF09D-0A4C-4F42-88F4-92E6C7679445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그림 7" descr="1.png"/>
          <p:cNvPicPr>
            <a:picLocks noChangeAspect="1"/>
          </p:cNvPicPr>
          <p:nvPr/>
        </p:nvPicPr>
        <p:blipFill>
          <a:blip r:embed="rId2"/>
          <a:srcRect l="1562" t="8988" r="1562" b="29494"/>
          <a:stretch>
            <a:fillRect/>
          </a:stretch>
        </p:blipFill>
        <p:spPr>
          <a:xfrm>
            <a:off x="500034" y="1071570"/>
            <a:ext cx="8072494" cy="2857496"/>
          </a:xfrm>
          <a:prstGeom prst="rect">
            <a:avLst/>
          </a:prstGeom>
        </p:spPr>
      </p:pic>
      <p:sp>
        <p:nvSpPr>
          <p:cNvPr id="9" name="직사각형 8"/>
          <p:cNvSpPr/>
          <p:nvPr/>
        </p:nvSpPr>
        <p:spPr>
          <a:xfrm>
            <a:off x="981650" y="428604"/>
            <a:ext cx="3518912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ko-KR" altLang="en-US" sz="36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ea typeface="(한)순정체D" pitchFamily="18" charset="-127"/>
              </a:rPr>
              <a:t>예수</a:t>
            </a:r>
            <a:r>
              <a:rPr lang="en-US" altLang="ko-KR" sz="36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ea typeface="(한)순정체D" pitchFamily="18" charset="-127"/>
              </a:rPr>
              <a:t>, </a:t>
            </a:r>
            <a:r>
              <a:rPr lang="ko-KR" altLang="en-US" sz="36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ea typeface="(한)순정체D" pitchFamily="18" charset="-127"/>
              </a:rPr>
              <a:t>예수</a:t>
            </a:r>
            <a:r>
              <a:rPr lang="en-US" altLang="ko-KR" sz="36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ea typeface="(한)순정체D" pitchFamily="18" charset="-127"/>
              </a:rPr>
              <a:t>, </a:t>
            </a:r>
            <a:r>
              <a:rPr lang="ko-KR" altLang="en-US" sz="36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ea typeface="(한)순정체D" pitchFamily="18" charset="-127"/>
              </a:rPr>
              <a:t>예수</a:t>
            </a:r>
            <a:endParaRPr lang="en-US" altLang="ko-KR" sz="3600" b="1" cap="none" spc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ea typeface="(한)순정체D" pitchFamily="18" charset="-127"/>
            </a:endParaRPr>
          </a:p>
        </p:txBody>
      </p:sp>
      <p:sp>
        <p:nvSpPr>
          <p:cNvPr id="10" name="직사각형 9"/>
          <p:cNvSpPr/>
          <p:nvPr/>
        </p:nvSpPr>
        <p:spPr>
          <a:xfrm>
            <a:off x="8072462" y="6000768"/>
            <a:ext cx="758541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altLang="ko-KR" sz="28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ea typeface="(한)순정체D" pitchFamily="18" charset="-127"/>
              </a:rPr>
              <a:t>1/4</a:t>
            </a:r>
            <a:endParaRPr lang="en-US" altLang="ko-KR" sz="28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ea typeface="(한)순정체D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 descr="2.png"/>
          <p:cNvPicPr>
            <a:picLocks noChangeAspect="1"/>
          </p:cNvPicPr>
          <p:nvPr/>
        </p:nvPicPr>
        <p:blipFill>
          <a:blip r:embed="rId2"/>
          <a:srcRect l="1562" t="8988" r="1562" b="29494"/>
          <a:stretch>
            <a:fillRect/>
          </a:stretch>
        </p:blipFill>
        <p:spPr>
          <a:xfrm>
            <a:off x="500034" y="1071570"/>
            <a:ext cx="8072494" cy="2857496"/>
          </a:xfrm>
          <a:prstGeom prst="rect">
            <a:avLst/>
          </a:prstGeom>
        </p:spPr>
      </p:pic>
      <p:sp>
        <p:nvSpPr>
          <p:cNvPr id="3" name="직사각형 2"/>
          <p:cNvSpPr/>
          <p:nvPr/>
        </p:nvSpPr>
        <p:spPr>
          <a:xfrm>
            <a:off x="8072462" y="6000768"/>
            <a:ext cx="758541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altLang="ko-KR" sz="28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ea typeface="(한)순정체D" pitchFamily="18" charset="-127"/>
              </a:rPr>
              <a:t>2/4</a:t>
            </a:r>
            <a:endParaRPr lang="en-US" altLang="ko-KR" sz="28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ea typeface="(한)순정체D" pitchFamily="18" charset="-127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6500826" y="4572008"/>
            <a:ext cx="2380780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ko-KR" altLang="en-US" sz="24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ea typeface="(한)순정체D" pitchFamily="18" charset="-127"/>
              </a:rPr>
              <a:t>예수</a:t>
            </a:r>
            <a:r>
              <a:rPr lang="en-US" altLang="ko-KR" sz="24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ea typeface="(한)순정체D" pitchFamily="18" charset="-127"/>
              </a:rPr>
              <a:t>, </a:t>
            </a:r>
            <a:r>
              <a:rPr lang="ko-KR" altLang="en-US" sz="24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ea typeface="(한)순정체D" pitchFamily="18" charset="-127"/>
              </a:rPr>
              <a:t>예수</a:t>
            </a:r>
            <a:r>
              <a:rPr lang="en-US" altLang="ko-KR" sz="24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ea typeface="(한)순정체D" pitchFamily="18" charset="-127"/>
              </a:rPr>
              <a:t>, </a:t>
            </a:r>
            <a:r>
              <a:rPr lang="ko-KR" altLang="en-US" sz="24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ea typeface="(한)순정체D" pitchFamily="18" charset="-127"/>
              </a:rPr>
              <a:t>예수</a:t>
            </a:r>
            <a:endParaRPr lang="en-US" altLang="ko-KR" sz="2400" b="1" cap="none" spc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ea typeface="(한)순정체D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 descr="3.png"/>
          <p:cNvPicPr>
            <a:picLocks noChangeAspect="1"/>
          </p:cNvPicPr>
          <p:nvPr/>
        </p:nvPicPr>
        <p:blipFill>
          <a:blip r:embed="rId2"/>
          <a:srcRect l="1562" t="8988" r="1562" b="29494"/>
          <a:stretch>
            <a:fillRect/>
          </a:stretch>
        </p:blipFill>
        <p:spPr>
          <a:xfrm>
            <a:off x="500034" y="1071570"/>
            <a:ext cx="8072494" cy="2857496"/>
          </a:xfrm>
          <a:prstGeom prst="rect">
            <a:avLst/>
          </a:prstGeom>
        </p:spPr>
      </p:pic>
      <p:sp>
        <p:nvSpPr>
          <p:cNvPr id="3" name="직사각형 2"/>
          <p:cNvSpPr/>
          <p:nvPr/>
        </p:nvSpPr>
        <p:spPr>
          <a:xfrm>
            <a:off x="8072462" y="6000768"/>
            <a:ext cx="758541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altLang="ko-KR" sz="28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ea typeface="(한)순정체D" pitchFamily="18" charset="-127"/>
              </a:rPr>
              <a:t>3/4</a:t>
            </a:r>
            <a:endParaRPr lang="en-US" altLang="ko-KR" sz="28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ea typeface="(한)순정체D" pitchFamily="18" charset="-127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6500826" y="4572008"/>
            <a:ext cx="2380780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ko-KR" altLang="en-US" sz="24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ea typeface="(한)순정체D" pitchFamily="18" charset="-127"/>
              </a:rPr>
              <a:t>예수</a:t>
            </a:r>
            <a:r>
              <a:rPr lang="en-US" altLang="ko-KR" sz="24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ea typeface="(한)순정체D" pitchFamily="18" charset="-127"/>
              </a:rPr>
              <a:t>, </a:t>
            </a:r>
            <a:r>
              <a:rPr lang="ko-KR" altLang="en-US" sz="24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ea typeface="(한)순정체D" pitchFamily="18" charset="-127"/>
              </a:rPr>
              <a:t>예수</a:t>
            </a:r>
            <a:r>
              <a:rPr lang="en-US" altLang="ko-KR" sz="24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ea typeface="(한)순정체D" pitchFamily="18" charset="-127"/>
              </a:rPr>
              <a:t>, </a:t>
            </a:r>
            <a:r>
              <a:rPr lang="ko-KR" altLang="en-US" sz="24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ea typeface="(한)순정체D" pitchFamily="18" charset="-127"/>
              </a:rPr>
              <a:t>예수</a:t>
            </a:r>
            <a:endParaRPr lang="en-US" altLang="ko-KR" sz="2400" b="1" cap="none" spc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ea typeface="(한)순정체D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 descr="4.png"/>
          <p:cNvPicPr>
            <a:picLocks noChangeAspect="1"/>
          </p:cNvPicPr>
          <p:nvPr/>
        </p:nvPicPr>
        <p:blipFill>
          <a:blip r:embed="rId2"/>
          <a:srcRect l="1562" t="8988" r="1562" b="29494"/>
          <a:stretch>
            <a:fillRect/>
          </a:stretch>
        </p:blipFill>
        <p:spPr>
          <a:xfrm>
            <a:off x="500034" y="1071570"/>
            <a:ext cx="8072494" cy="2857496"/>
          </a:xfrm>
          <a:prstGeom prst="rect">
            <a:avLst/>
          </a:prstGeom>
        </p:spPr>
      </p:pic>
      <p:sp>
        <p:nvSpPr>
          <p:cNvPr id="3" name="직사각형 2"/>
          <p:cNvSpPr/>
          <p:nvPr/>
        </p:nvSpPr>
        <p:spPr>
          <a:xfrm>
            <a:off x="8072462" y="6000768"/>
            <a:ext cx="758541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altLang="ko-KR" sz="28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ea typeface="(한)순정체D" pitchFamily="18" charset="-127"/>
              </a:rPr>
              <a:t>4/4</a:t>
            </a:r>
            <a:endParaRPr lang="en-US" altLang="ko-KR" sz="28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ea typeface="(한)순정체D" pitchFamily="18" charset="-127"/>
            </a:endParaRPr>
          </a:p>
        </p:txBody>
      </p:sp>
      <p:sp>
        <p:nvSpPr>
          <p:cNvPr id="4" name="직사각형 3"/>
          <p:cNvSpPr/>
          <p:nvPr/>
        </p:nvSpPr>
        <p:spPr>
          <a:xfrm>
            <a:off x="6500826" y="4572008"/>
            <a:ext cx="2380780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ko-KR" altLang="en-US" sz="24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ea typeface="(한)순정체D" pitchFamily="18" charset="-127"/>
              </a:rPr>
              <a:t>예수</a:t>
            </a:r>
            <a:r>
              <a:rPr lang="en-US" altLang="ko-KR" sz="24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ea typeface="(한)순정체D" pitchFamily="18" charset="-127"/>
              </a:rPr>
              <a:t>, </a:t>
            </a:r>
            <a:r>
              <a:rPr lang="ko-KR" altLang="en-US" sz="24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ea typeface="(한)순정체D" pitchFamily="18" charset="-127"/>
              </a:rPr>
              <a:t>예수</a:t>
            </a:r>
            <a:r>
              <a:rPr lang="en-US" altLang="ko-KR" sz="24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ea typeface="(한)순정체D" pitchFamily="18" charset="-127"/>
              </a:rPr>
              <a:t>, </a:t>
            </a:r>
            <a:r>
              <a:rPr lang="ko-KR" altLang="en-US" sz="24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ea typeface="(한)순정체D" pitchFamily="18" charset="-127"/>
              </a:rPr>
              <a:t>예수</a:t>
            </a:r>
            <a:endParaRPr lang="en-US" altLang="ko-KR" sz="2400" b="1" cap="none" spc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ea typeface="(한)순정체D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24</Words>
  <Application>Microsoft Office PowerPoint</Application>
  <PresentationFormat>화면 슬라이드 쇼(4:3)</PresentationFormat>
  <Paragraphs>8</Paragraphs>
  <Slides>4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4</vt:i4>
      </vt:variant>
    </vt:vector>
  </HeadingPairs>
  <TitlesOfParts>
    <vt:vector size="5" baseType="lpstr">
      <vt:lpstr>Office 테마</vt:lpstr>
      <vt:lpstr>슬라이드 1</vt:lpstr>
      <vt:lpstr>슬라이드 2</vt:lpstr>
      <vt:lpstr>슬라이드 3</vt:lpstr>
      <vt:lpstr>슬라이드 4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행복한na</dc:creator>
  <cp:lastModifiedBy>행복한na</cp:lastModifiedBy>
  <cp:revision>2</cp:revision>
  <dcterms:created xsi:type="dcterms:W3CDTF">2009-10-27T12:10:03Z</dcterms:created>
  <dcterms:modified xsi:type="dcterms:W3CDTF">2009-10-27T12:20:21Z</dcterms:modified>
</cp:coreProperties>
</file>