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6540A-9B3E-4C50-8C5B-5308544F42C2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F09D-0A4C-4F42-88F4-92E6C767944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1.png"/>
          <p:cNvPicPr>
            <a:picLocks noChangeAspect="1"/>
          </p:cNvPicPr>
          <p:nvPr/>
        </p:nvPicPr>
        <p:blipFill>
          <a:blip r:embed="rId2"/>
          <a:srcRect l="1562" t="8988" r="1562" b="29494"/>
          <a:stretch>
            <a:fillRect/>
          </a:stretch>
        </p:blipFill>
        <p:spPr>
          <a:xfrm>
            <a:off x="500034" y="1071570"/>
            <a:ext cx="8072494" cy="285749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981650" y="428604"/>
            <a:ext cx="35189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r>
              <a:rPr lang="en-US" altLang="ko-KR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, </a:t>
            </a:r>
            <a:r>
              <a:rPr lang="ko-KR" alt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r>
              <a:rPr lang="en-US" altLang="ko-KR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, </a:t>
            </a:r>
            <a:r>
              <a:rPr lang="ko-KR" altLang="en-US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endParaRPr lang="en-US" altLang="ko-KR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072462" y="6000768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1/4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png"/>
          <p:cNvPicPr>
            <a:picLocks noChangeAspect="1"/>
          </p:cNvPicPr>
          <p:nvPr/>
        </p:nvPicPr>
        <p:blipFill>
          <a:blip r:embed="rId2"/>
          <a:srcRect l="1562" t="8988" r="1562" b="29494"/>
          <a:stretch>
            <a:fillRect/>
          </a:stretch>
        </p:blipFill>
        <p:spPr>
          <a:xfrm>
            <a:off x="500034" y="1071570"/>
            <a:ext cx="8072494" cy="285749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72462" y="6000768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2/4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500826" y="4572008"/>
            <a:ext cx="2380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, 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, 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png"/>
          <p:cNvPicPr>
            <a:picLocks noChangeAspect="1"/>
          </p:cNvPicPr>
          <p:nvPr/>
        </p:nvPicPr>
        <p:blipFill>
          <a:blip r:embed="rId2"/>
          <a:srcRect l="1562" t="8988" r="1562" b="29494"/>
          <a:stretch>
            <a:fillRect/>
          </a:stretch>
        </p:blipFill>
        <p:spPr>
          <a:xfrm>
            <a:off x="500034" y="1071570"/>
            <a:ext cx="8072494" cy="285749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72462" y="6000768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3/4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500826" y="4572008"/>
            <a:ext cx="2380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, 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, 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png"/>
          <p:cNvPicPr>
            <a:picLocks noChangeAspect="1"/>
          </p:cNvPicPr>
          <p:nvPr/>
        </p:nvPicPr>
        <p:blipFill>
          <a:blip r:embed="rId2"/>
          <a:srcRect l="1562" t="8988" r="1562" b="29494"/>
          <a:stretch>
            <a:fillRect/>
          </a:stretch>
        </p:blipFill>
        <p:spPr>
          <a:xfrm>
            <a:off x="500034" y="1071570"/>
            <a:ext cx="8072494" cy="285749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072462" y="6000768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순정체D" pitchFamily="18" charset="-127"/>
              </a:rPr>
              <a:t>4/4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순정체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500826" y="4572008"/>
            <a:ext cx="2380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, 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r>
              <a:rPr lang="en-US" altLang="ko-KR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, 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순정체D" pitchFamily="18" charset="-127"/>
              </a:rPr>
              <a:t>예수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순정체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2</cp:revision>
  <dcterms:created xsi:type="dcterms:W3CDTF">2009-10-27T12:10:03Z</dcterms:created>
  <dcterms:modified xsi:type="dcterms:W3CDTF">2009-10-27T12:20:21Z</dcterms:modified>
</cp:coreProperties>
</file>