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6299B-A3DD-474D-8AAA-778AA91F5874}" type="datetimeFigureOut">
              <a:rPr lang="ko-KR" altLang="en-US" smtClean="0"/>
              <a:t>2010-03-21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8D499-BED4-4A48-8554-658060A8912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6299B-A3DD-474D-8AAA-778AA91F5874}" type="datetimeFigureOut">
              <a:rPr lang="ko-KR" altLang="en-US" smtClean="0"/>
              <a:t>2010-03-21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8D499-BED4-4A48-8554-658060A8912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6299B-A3DD-474D-8AAA-778AA91F5874}" type="datetimeFigureOut">
              <a:rPr lang="ko-KR" altLang="en-US" smtClean="0"/>
              <a:t>2010-03-21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8D499-BED4-4A48-8554-658060A8912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6299B-A3DD-474D-8AAA-778AA91F5874}" type="datetimeFigureOut">
              <a:rPr lang="ko-KR" altLang="en-US" smtClean="0"/>
              <a:t>2010-03-21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8D499-BED4-4A48-8554-658060A8912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6299B-A3DD-474D-8AAA-778AA91F5874}" type="datetimeFigureOut">
              <a:rPr lang="ko-KR" altLang="en-US" smtClean="0"/>
              <a:t>2010-03-21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8D499-BED4-4A48-8554-658060A8912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6299B-A3DD-474D-8AAA-778AA91F5874}" type="datetimeFigureOut">
              <a:rPr lang="ko-KR" altLang="en-US" smtClean="0"/>
              <a:t>2010-03-21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8D499-BED4-4A48-8554-658060A8912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6299B-A3DD-474D-8AAA-778AA91F5874}" type="datetimeFigureOut">
              <a:rPr lang="ko-KR" altLang="en-US" smtClean="0"/>
              <a:t>2010-03-21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8D499-BED4-4A48-8554-658060A8912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6299B-A3DD-474D-8AAA-778AA91F5874}" type="datetimeFigureOut">
              <a:rPr lang="ko-KR" altLang="en-US" smtClean="0"/>
              <a:t>2010-03-21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8D499-BED4-4A48-8554-658060A8912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6299B-A3DD-474D-8AAA-778AA91F5874}" type="datetimeFigureOut">
              <a:rPr lang="ko-KR" altLang="en-US" smtClean="0"/>
              <a:t>2010-03-21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8D499-BED4-4A48-8554-658060A8912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6299B-A3DD-474D-8AAA-778AA91F5874}" type="datetimeFigureOut">
              <a:rPr lang="ko-KR" altLang="en-US" smtClean="0"/>
              <a:t>2010-03-21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8D499-BED4-4A48-8554-658060A8912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6299B-A3DD-474D-8AAA-778AA91F5874}" type="datetimeFigureOut">
              <a:rPr lang="ko-KR" altLang="en-US" smtClean="0"/>
              <a:t>2010-03-21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8D499-BED4-4A48-8554-658060A8912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6299B-A3DD-474D-8AAA-778AA91F5874}" type="datetimeFigureOut">
              <a:rPr lang="ko-KR" altLang="en-US" smtClean="0"/>
              <a:t>2010-03-21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8D499-BED4-4A48-8554-658060A8912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그림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792" y="0"/>
            <a:ext cx="9126415" cy="6858000"/>
          </a:xfrm>
          <a:prstGeom prst="rect">
            <a:avLst/>
          </a:prstGeom>
        </p:spPr>
      </p:pic>
      <p:pic>
        <p:nvPicPr>
          <p:cNvPr id="4" name="그림 3" descr="1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18750" b="22070"/>
          <a:stretch>
            <a:fillRect/>
          </a:stretch>
        </p:blipFill>
        <p:spPr>
          <a:xfrm>
            <a:off x="642910" y="500042"/>
            <a:ext cx="8072494" cy="1285884"/>
          </a:xfrm>
          <a:prstGeom prst="rect">
            <a:avLst/>
          </a:prstGeom>
        </p:spPr>
      </p:pic>
      <p:pic>
        <p:nvPicPr>
          <p:cNvPr id="5" name="그림 4" descr="2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15625" b="40625"/>
          <a:stretch>
            <a:fillRect/>
          </a:stretch>
        </p:blipFill>
        <p:spPr>
          <a:xfrm>
            <a:off x="571472" y="2285992"/>
            <a:ext cx="8215370" cy="100013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000232" y="1643050"/>
            <a:ext cx="662873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000" dirty="0" smtClean="0">
                <a:latin typeface="HY헤드라인M" pitchFamily="18" charset="-127"/>
                <a:ea typeface="HY헤드라인M" pitchFamily="18" charset="-127"/>
              </a:rPr>
              <a:t>예 </a:t>
            </a:r>
            <a:r>
              <a:rPr lang="en-US" altLang="ko-KR" sz="3000" dirty="0" smtClean="0"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3000" dirty="0" smtClean="0">
                <a:latin typeface="HY헤드라인M" pitchFamily="18" charset="-127"/>
                <a:ea typeface="HY헤드라인M" pitchFamily="18" charset="-127"/>
              </a:rPr>
              <a:t>수   예  </a:t>
            </a:r>
            <a:r>
              <a:rPr lang="en-US" altLang="ko-KR" sz="3000" dirty="0" smtClean="0"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3000" dirty="0" smtClean="0">
                <a:latin typeface="HY헤드라인M" pitchFamily="18" charset="-127"/>
                <a:ea typeface="HY헤드라인M" pitchFamily="18" charset="-127"/>
              </a:rPr>
              <a:t>수   아 </a:t>
            </a:r>
            <a:r>
              <a:rPr lang="en-US" altLang="ko-KR" sz="3000" dirty="0" smtClean="0"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3000" dirty="0" err="1" smtClean="0">
                <a:latin typeface="HY헤드라인M" pitchFamily="18" charset="-127"/>
                <a:ea typeface="HY헤드라인M" pitchFamily="18" charset="-127"/>
              </a:rPr>
              <a:t>름</a:t>
            </a:r>
            <a:r>
              <a:rPr lang="ko-KR" altLang="en-US" sz="2800" dirty="0" smtClean="0"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ko-KR" altLang="en-US" sz="3000" dirty="0" smtClean="0">
                <a:latin typeface="HY헤드라인M" pitchFamily="18" charset="-127"/>
                <a:ea typeface="HY헤드라인M" pitchFamily="18" charset="-127"/>
              </a:rPr>
              <a:t>다 운</a:t>
            </a:r>
            <a:r>
              <a:rPr lang="ko-KR" altLang="en-US" sz="28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000" dirty="0" smtClean="0">
                <a:latin typeface="HY헤드라인M" pitchFamily="18" charset="-127"/>
                <a:ea typeface="HY헤드라인M" pitchFamily="18" charset="-127"/>
              </a:rPr>
              <a:t>주</a:t>
            </a:r>
            <a:endParaRPr lang="ko-KR" altLang="en-US" sz="300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28728" y="3214686"/>
            <a:ext cx="706956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000" dirty="0" smtClean="0">
                <a:latin typeface="HY헤드라인M" pitchFamily="18" charset="-127"/>
                <a:ea typeface="HY헤드라인M" pitchFamily="18" charset="-127"/>
              </a:rPr>
              <a:t> 주 내 삶을   아 </a:t>
            </a:r>
            <a:r>
              <a:rPr lang="ko-KR" altLang="en-US" sz="3000" dirty="0" err="1" smtClean="0">
                <a:latin typeface="HY헤드라인M" pitchFamily="18" charset="-127"/>
                <a:ea typeface="HY헤드라인M" pitchFamily="18" charset="-127"/>
              </a:rPr>
              <a:t>름</a:t>
            </a:r>
            <a:r>
              <a:rPr lang="ko-KR" altLang="en-US" sz="28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000" dirty="0" err="1" smtClean="0">
                <a:latin typeface="HY헤드라인M" pitchFamily="18" charset="-127"/>
                <a:ea typeface="HY헤드라인M" pitchFamily="18" charset="-127"/>
              </a:rPr>
              <a:t>답게</a:t>
            </a:r>
            <a:r>
              <a:rPr lang="ko-KR" altLang="en-US" sz="3000" dirty="0" smtClean="0">
                <a:latin typeface="HY헤드라인M" pitchFamily="18" charset="-127"/>
                <a:ea typeface="HY헤드라인M" pitchFamily="18" charset="-127"/>
              </a:rPr>
              <a:t>   만 </a:t>
            </a:r>
            <a:r>
              <a:rPr lang="ko-KR" altLang="en-US" sz="3000" dirty="0" err="1" smtClean="0">
                <a:latin typeface="HY헤드라인M" pitchFamily="18" charset="-127"/>
                <a:ea typeface="HY헤드라인M" pitchFamily="18" charset="-127"/>
              </a:rPr>
              <a:t>드셨</a:t>
            </a:r>
            <a:r>
              <a:rPr lang="ko-KR" altLang="en-US" sz="30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3000" dirty="0" smtClean="0">
                <a:latin typeface="HY헤드라인M" pitchFamily="18" charset="-127"/>
                <a:ea typeface="HY헤드라인M" pitchFamily="18" charset="-127"/>
              </a:rPr>
              <a:t>-   </a:t>
            </a:r>
            <a:r>
              <a:rPr lang="ko-KR" altLang="en-US" sz="3000" dirty="0" smtClean="0">
                <a:latin typeface="HY헤드라인M" pitchFamily="18" charset="-127"/>
                <a:ea typeface="HY헤드라인M" pitchFamily="18" charset="-127"/>
              </a:rPr>
              <a:t>네</a:t>
            </a:r>
            <a:endParaRPr lang="ko-KR" altLang="en-US" sz="300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어린이~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" name="그림 1" descr="3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50000"/>
          </a:blip>
          <a:srcRect r="22656" b="33203"/>
          <a:stretch>
            <a:fillRect/>
          </a:stretch>
        </p:blipFill>
        <p:spPr>
          <a:xfrm>
            <a:off x="714348" y="357166"/>
            <a:ext cx="7786742" cy="1214446"/>
          </a:xfrm>
          <a:prstGeom prst="rect">
            <a:avLst/>
          </a:prstGeom>
        </p:spPr>
      </p:pic>
      <p:pic>
        <p:nvPicPr>
          <p:cNvPr id="3" name="그림 2" descr="4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14843" b="42578"/>
          <a:stretch>
            <a:fillRect/>
          </a:stretch>
        </p:blipFill>
        <p:spPr>
          <a:xfrm>
            <a:off x="642910" y="2143116"/>
            <a:ext cx="7786710" cy="103396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14480" y="1571612"/>
            <a:ext cx="659667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000" dirty="0" smtClean="0">
                <a:latin typeface="HY헤드라인M" pitchFamily="18" charset="-127"/>
                <a:ea typeface="HY헤드라인M" pitchFamily="18" charset="-127"/>
              </a:rPr>
              <a:t>부 </a:t>
            </a:r>
            <a:r>
              <a:rPr lang="ko-KR" altLang="en-US" sz="3000" dirty="0" err="1" smtClean="0">
                <a:latin typeface="HY헤드라인M" pitchFamily="18" charset="-127"/>
                <a:ea typeface="HY헤드라인M" pitchFamily="18" charset="-127"/>
              </a:rPr>
              <a:t>드런</a:t>
            </a:r>
            <a:r>
              <a:rPr lang="ko-KR" altLang="en-US" sz="3000" dirty="0" smtClean="0">
                <a:latin typeface="HY헤드라인M" pitchFamily="18" charset="-127"/>
                <a:ea typeface="HY헤드라인M" pitchFamily="18" charset="-127"/>
              </a:rPr>
              <a:t>   그 손 길  내 눈을   보 게 해</a:t>
            </a:r>
            <a:endParaRPr lang="ko-KR" altLang="en-US" sz="300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500166" y="3071810"/>
            <a:ext cx="666881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3000" dirty="0" smtClean="0">
                <a:latin typeface="HY헤드라인M" pitchFamily="18" charset="-127"/>
                <a:ea typeface="HY헤드라인M" pitchFamily="18" charset="-127"/>
              </a:rPr>
              <a:t>주 내 삶을</a:t>
            </a:r>
            <a:r>
              <a:rPr lang="ko-KR" altLang="en-US" sz="2000" dirty="0" smtClean="0"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ko-KR" altLang="en-US" sz="3000" dirty="0" smtClean="0">
                <a:latin typeface="HY헤드라인M" pitchFamily="18" charset="-127"/>
                <a:ea typeface="HY헤드라인M" pitchFamily="18" charset="-127"/>
              </a:rPr>
              <a:t>아 </a:t>
            </a:r>
            <a:r>
              <a:rPr lang="ko-KR" altLang="en-US" sz="3000" dirty="0" err="1" smtClean="0">
                <a:latin typeface="HY헤드라인M" pitchFamily="18" charset="-127"/>
                <a:ea typeface="HY헤드라인M" pitchFamily="18" charset="-127"/>
              </a:rPr>
              <a:t>름</a:t>
            </a:r>
            <a:r>
              <a:rPr lang="ko-KR" altLang="en-US" sz="25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000" dirty="0" err="1" smtClean="0">
                <a:latin typeface="HY헤드라인M" pitchFamily="18" charset="-127"/>
                <a:ea typeface="HY헤드라인M" pitchFamily="18" charset="-127"/>
              </a:rPr>
              <a:t>답게</a:t>
            </a:r>
            <a:r>
              <a:rPr lang="ko-KR" altLang="en-US" sz="2000" dirty="0" smtClean="0"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ko-KR" altLang="en-US" sz="3000" dirty="0" smtClean="0">
                <a:latin typeface="HY헤드라인M" pitchFamily="18" charset="-127"/>
                <a:ea typeface="HY헤드라인M" pitchFamily="18" charset="-127"/>
              </a:rPr>
              <a:t>만 </a:t>
            </a:r>
            <a:r>
              <a:rPr lang="ko-KR" altLang="en-US" sz="3000" dirty="0" err="1" smtClean="0">
                <a:latin typeface="HY헤드라인M" pitchFamily="18" charset="-127"/>
                <a:ea typeface="HY헤드라인M" pitchFamily="18" charset="-127"/>
              </a:rPr>
              <a:t>드셨</a:t>
            </a:r>
            <a:r>
              <a:rPr lang="ko-KR" altLang="en-US" sz="30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3000" dirty="0" smtClean="0">
                <a:latin typeface="HY헤드라인M" pitchFamily="18" charset="-127"/>
                <a:ea typeface="HY헤드라인M" pitchFamily="18" charset="-127"/>
              </a:rPr>
              <a:t>-   </a:t>
            </a:r>
            <a:r>
              <a:rPr lang="ko-KR" altLang="en-US" sz="3000" dirty="0" smtClean="0">
                <a:latin typeface="HY헤드라인M" pitchFamily="18" charset="-127"/>
                <a:ea typeface="HY헤드라인M" pitchFamily="18" charset="-127"/>
              </a:rPr>
              <a:t>네</a:t>
            </a:r>
            <a:endParaRPr lang="ko-KR" altLang="en-US" sz="300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43</Words>
  <Application>Microsoft Office PowerPoint</Application>
  <PresentationFormat>화면 슬라이드 쇼(4:3)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방송실</dc:creator>
  <cp:lastModifiedBy>방송실</cp:lastModifiedBy>
  <cp:revision>2</cp:revision>
  <dcterms:created xsi:type="dcterms:W3CDTF">2010-03-21T00:56:03Z</dcterms:created>
  <dcterms:modified xsi:type="dcterms:W3CDTF">2010-03-21T01:06:52Z</dcterms:modified>
</cp:coreProperties>
</file>