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6299B-A3DD-474D-8AAA-778AA91F5874}" type="datetimeFigureOut">
              <a:rPr lang="ko-KR" altLang="en-US" smtClean="0"/>
              <a:t>2010-03-21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8D499-BED4-4A48-8554-658060A8912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92" y="0"/>
            <a:ext cx="9126415" cy="6858000"/>
          </a:xfrm>
          <a:prstGeom prst="rect">
            <a:avLst/>
          </a:prstGeom>
        </p:spPr>
      </p:pic>
      <p:pic>
        <p:nvPicPr>
          <p:cNvPr id="4" name="그림 3" descr="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8750" b="22070"/>
          <a:stretch>
            <a:fillRect/>
          </a:stretch>
        </p:blipFill>
        <p:spPr>
          <a:xfrm>
            <a:off x="642910" y="500042"/>
            <a:ext cx="8072494" cy="1285884"/>
          </a:xfrm>
          <a:prstGeom prst="rect">
            <a:avLst/>
          </a:prstGeom>
        </p:spPr>
      </p:pic>
      <p:pic>
        <p:nvPicPr>
          <p:cNvPr id="5" name="그림 4" descr="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5625" b="40625"/>
          <a:stretch>
            <a:fillRect/>
          </a:stretch>
        </p:blipFill>
        <p:spPr>
          <a:xfrm>
            <a:off x="571472" y="2285992"/>
            <a:ext cx="8215370" cy="10001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00232" y="1643050"/>
            <a:ext cx="66287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예 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수   예  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수   아 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름</a:t>
            </a:r>
            <a:r>
              <a:rPr lang="ko-KR" altLang="en-US" sz="28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다 운</a:t>
            </a:r>
            <a:r>
              <a:rPr lang="ko-KR" altLang="en-US" sz="2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endParaRPr lang="ko-KR" altLang="en-US" sz="3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3214686"/>
            <a:ext cx="7069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 주 내 삶을   아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름</a:t>
            </a:r>
            <a:r>
              <a:rPr lang="ko-KR" altLang="en-US" sz="2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답게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   만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드셨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네</a:t>
            </a:r>
            <a:endParaRPr lang="ko-KR" altLang="en-US" sz="30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어린이~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그림 1" descr="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 r="22656" b="33203"/>
          <a:stretch>
            <a:fillRect/>
          </a:stretch>
        </p:blipFill>
        <p:spPr>
          <a:xfrm>
            <a:off x="714348" y="357166"/>
            <a:ext cx="7786742" cy="1214446"/>
          </a:xfrm>
          <a:prstGeom prst="rect">
            <a:avLst/>
          </a:prstGeom>
        </p:spPr>
      </p:pic>
      <p:pic>
        <p:nvPicPr>
          <p:cNvPr id="3" name="그림 2" descr="4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4843" b="42578"/>
          <a:stretch>
            <a:fillRect/>
          </a:stretch>
        </p:blipFill>
        <p:spPr>
          <a:xfrm>
            <a:off x="642910" y="2143116"/>
            <a:ext cx="7786710" cy="10339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4480" y="1571612"/>
            <a:ext cx="65966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부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드런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   그 손 길  내 눈을   보 게 해</a:t>
            </a:r>
            <a:endParaRPr lang="ko-KR" altLang="en-US" sz="3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00166" y="3071810"/>
            <a:ext cx="666881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주 내 삶을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아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름</a:t>
            </a:r>
            <a:r>
              <a:rPr lang="ko-KR" altLang="en-US" sz="25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답게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드셨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네</a:t>
            </a:r>
            <a:endParaRPr lang="ko-KR" altLang="en-US" sz="30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43</Words>
  <Application>Microsoft Office PowerPoint</Application>
  <PresentationFormat>화면 슬라이드 쇼(4:3)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방송실</dc:creator>
  <cp:lastModifiedBy>방송실</cp:lastModifiedBy>
  <cp:revision>2</cp:revision>
  <dcterms:created xsi:type="dcterms:W3CDTF">2010-03-21T00:56:03Z</dcterms:created>
  <dcterms:modified xsi:type="dcterms:W3CDTF">2010-03-21T01:06:52Z</dcterms:modified>
</cp:coreProperties>
</file>