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E4473-8225-4DAA-A6CD-DD64CE41A36A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2D806-944A-4518-8756-28E540C91E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2009-10-12T02:56:26Z</dcterms:created>
  <dcterms:modified xsi:type="dcterms:W3CDTF">2009-10-12T02:57:02Z</dcterms:modified>
</cp:coreProperties>
</file>