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6541D-0C7F-4685-AA02-DCF2DF350E7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8AE2A-318B-4980-8F53-F9D8328B3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AEE64-814F-4AA3-990A-B4DC5CE1EA2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1E070-0E83-477C-AA22-0F660B3C0A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36527-7087-41E7-8A5B-BD3CF8FCCE9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FE02D-ED59-49D0-93A1-213CA0753F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B3131B-40FC-4529-A365-F4140A7B05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B5B5F-6C64-4DFE-A74F-204FCB96206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D5F87-18E5-43EE-8503-1EFFA5AB92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31003-992C-4C54-BC85-FA128531C2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EC64CB-D4EB-4B69-8225-D113611E3C5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B71EB64-3F6A-44E0-975B-741DE73A01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25730" y="1924050"/>
            <a:ext cx="73212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주님은내삶에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--              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소망과 이유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되시며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202888" y="3390900"/>
            <a:ext cx="642675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내영혼의생수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귀한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보물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  </a:t>
            </a:r>
            <a:r>
              <a:rPr lang="en-US" altLang="ko-KR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되 시네 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853363" y="5981700"/>
            <a:ext cx="963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2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1-4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929687" y="274638"/>
            <a:ext cx="32592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o-KR" altLang="en-US" sz="3600" b="1" spc="5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주님은 </a:t>
            </a:r>
            <a:r>
              <a:rPr lang="ko-KR" altLang="en-US" sz="3600" b="1" spc="50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견고딕" pitchFamily="18" charset="-127"/>
                <a:ea typeface="HY견고딕" pitchFamily="18" charset="-127"/>
              </a:rPr>
              <a:t>내 삶에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321375" y="1924050"/>
            <a:ext cx="73212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주님은내맘에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--              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불타는 사랑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되시며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272163" y="3390900"/>
            <a:ext cx="730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나의모든호흡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</a:t>
            </a:r>
            <a:r>
              <a:rPr lang="ko-KR" altLang="en-US" sz="3600" b="1" spc="-50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온맘을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다해</a:t>
            </a:r>
            <a:r>
              <a:rPr lang="en-US" altLang="ko-KR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부르는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노래 </a:t>
            </a:r>
            <a:r>
              <a:rPr lang="en-US" altLang="ko-KR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endParaRPr lang="en-US" altLang="ko-KR" sz="3600" b="1" spc="-5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853363" y="5981700"/>
            <a:ext cx="963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2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2-4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060450" y="1936750"/>
            <a:ext cx="44855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예    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</a:t>
            </a:r>
            <a:r>
              <a:rPr lang="en-US" altLang="ko-KR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수     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만    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물   의주 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74738" y="3403600"/>
            <a:ext cx="64139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내   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모    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든  </a:t>
            </a:r>
            <a:r>
              <a:rPr lang="ko-KR" altLang="en-US" sz="36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것되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신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  </a:t>
            </a:r>
            <a:r>
              <a:rPr lang="en-US" altLang="ko-KR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                   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853363" y="5981700"/>
            <a:ext cx="963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2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3-4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060450" y="1955800"/>
            <a:ext cx="79143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  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</a:t>
            </a:r>
            <a:r>
              <a:rPr lang="en-US" altLang="ko-KR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의     제  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단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앞 </a:t>
            </a:r>
            <a:r>
              <a:rPr lang="ko-KR" altLang="en-US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에 </a:t>
            </a:r>
            <a:r>
              <a:rPr lang="en-US" altLang="ko-KR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나가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오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니   </a:t>
            </a:r>
            <a:r>
              <a:rPr lang="ko-KR" altLang="en-US" sz="3600" b="1" spc="-50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주님의</a:t>
            </a:r>
            <a:r>
              <a:rPr lang="ko-KR" altLang="en-US" sz="36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뜻</a:t>
            </a:r>
            <a:endParaRPr lang="ko-KR" altLang="en-US" sz="3600" b="1" spc="-5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157868" y="3403600"/>
            <a:ext cx="45945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        </a:t>
            </a:r>
            <a:r>
              <a:rPr lang="en-US" altLang="ko-KR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    </a:t>
            </a:r>
            <a:r>
              <a:rPr lang="ko-KR" altLang="en-US" sz="3600" b="1" spc="-5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내안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 에 이루</a:t>
            </a:r>
            <a:r>
              <a:rPr lang="en-US" altLang="ko-KR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r>
              <a:rPr lang="ko-KR" altLang="en-US" sz="3600" b="1" spc="-5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소서 </a:t>
            </a:r>
            <a:r>
              <a:rPr lang="en-US" altLang="ko-KR" sz="3600" b="1" spc="-5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다음_SemiBold" pitchFamily="2" charset="-127"/>
                <a:ea typeface="다음_SemiBold" pitchFamily="2" charset="-127"/>
              </a:rPr>
              <a:t>-</a:t>
            </a:r>
            <a:endParaRPr lang="en-US" altLang="ko-KR" sz="3600" b="1" spc="-5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rgbClr val="FFFFFF"/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다음_SemiBold" pitchFamily="2" charset="-127"/>
              <a:ea typeface="다음_SemiBold" pitchFamily="2" charset="-127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853363" y="5981700"/>
            <a:ext cx="963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2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4-4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75</Words>
  <Application>Microsoft Office PowerPoint</Application>
  <PresentationFormat>화면 슬라이드 쇼(4:3)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기본 디자인</vt:lpstr>
      <vt:lpstr>슬라이드 1</vt:lpstr>
      <vt:lpstr>슬라이드 2</vt:lpstr>
      <vt:lpstr>슬라이드 3</vt:lpstr>
      <vt:lpstr>슬라이드 4</vt:lpstr>
    </vt:vector>
  </TitlesOfParts>
  <Company>(주)코리아로터리서비스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김경민</dc:creator>
  <cp:lastModifiedBy>김경민</cp:lastModifiedBy>
  <cp:revision>5</cp:revision>
  <dcterms:created xsi:type="dcterms:W3CDTF">2006-02-25T14:57:30Z</dcterms:created>
  <dcterms:modified xsi:type="dcterms:W3CDTF">2011-01-04T03:38:09Z</dcterms:modified>
</cp:coreProperties>
</file>