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B4AE-CEB3-4D73-85C4-9BC15F0EEDBE}" type="datetimeFigureOut">
              <a:rPr lang="ko-KR" altLang="en-US" smtClean="0"/>
              <a:pPr/>
              <a:t>2011-05-28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FA7A-A2A1-4A6C-96AD-E49614BCB8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 닮기를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예수 닮기를 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수 닮기를 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예수 닮기를 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예수 닮기를 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2</cp:revision>
  <dcterms:created xsi:type="dcterms:W3CDTF">2011-05-27T15:59:29Z</dcterms:created>
  <dcterms:modified xsi:type="dcterms:W3CDTF">2011-05-27T16:03:55Z</dcterms:modified>
</cp:coreProperties>
</file>