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71FD4-565E-4CEB-93AB-0DE2C6FF3664}" type="datetimeFigureOut">
              <a:rPr lang="ko-KR" altLang="en-US" smtClean="0"/>
              <a:t>2009-11-13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2665-503E-4C1C-8985-29145AD8F62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71FD4-565E-4CEB-93AB-0DE2C6FF3664}" type="datetimeFigureOut">
              <a:rPr lang="ko-KR" altLang="en-US" smtClean="0"/>
              <a:t>2009-11-13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2665-503E-4C1C-8985-29145AD8F62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71FD4-565E-4CEB-93AB-0DE2C6FF3664}" type="datetimeFigureOut">
              <a:rPr lang="ko-KR" altLang="en-US" smtClean="0"/>
              <a:t>2009-11-13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2665-503E-4C1C-8985-29145AD8F62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71FD4-565E-4CEB-93AB-0DE2C6FF3664}" type="datetimeFigureOut">
              <a:rPr lang="ko-KR" altLang="en-US" smtClean="0"/>
              <a:t>2009-11-13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2665-503E-4C1C-8985-29145AD8F62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71FD4-565E-4CEB-93AB-0DE2C6FF3664}" type="datetimeFigureOut">
              <a:rPr lang="ko-KR" altLang="en-US" smtClean="0"/>
              <a:t>2009-11-13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2665-503E-4C1C-8985-29145AD8F62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71FD4-565E-4CEB-93AB-0DE2C6FF3664}" type="datetimeFigureOut">
              <a:rPr lang="ko-KR" altLang="en-US" smtClean="0"/>
              <a:t>2009-11-13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2665-503E-4C1C-8985-29145AD8F62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71FD4-565E-4CEB-93AB-0DE2C6FF3664}" type="datetimeFigureOut">
              <a:rPr lang="ko-KR" altLang="en-US" smtClean="0"/>
              <a:t>2009-11-13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2665-503E-4C1C-8985-29145AD8F62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71FD4-565E-4CEB-93AB-0DE2C6FF3664}" type="datetimeFigureOut">
              <a:rPr lang="ko-KR" altLang="en-US" smtClean="0"/>
              <a:t>2009-11-13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2665-503E-4C1C-8985-29145AD8F62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71FD4-565E-4CEB-93AB-0DE2C6FF3664}" type="datetimeFigureOut">
              <a:rPr lang="ko-KR" altLang="en-US" smtClean="0"/>
              <a:t>2009-11-13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2665-503E-4C1C-8985-29145AD8F62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71FD4-565E-4CEB-93AB-0DE2C6FF3664}" type="datetimeFigureOut">
              <a:rPr lang="ko-KR" altLang="en-US" smtClean="0"/>
              <a:t>2009-11-13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2665-503E-4C1C-8985-29145AD8F62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471FD4-565E-4CEB-93AB-0DE2C6FF3664}" type="datetimeFigureOut">
              <a:rPr lang="ko-KR" altLang="en-US" smtClean="0"/>
              <a:t>2009-11-13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792665-503E-4C1C-8985-29145AD8F62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471FD4-565E-4CEB-93AB-0DE2C6FF3664}" type="datetimeFigureOut">
              <a:rPr lang="ko-KR" altLang="en-US" smtClean="0"/>
              <a:t>2009-11-13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92665-503E-4C1C-8985-29145AD8F62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그림 20" descr="그림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000108"/>
            <a:ext cx="8715436" cy="5001365"/>
          </a:xfrm>
          <a:prstGeom prst="rect">
            <a:avLst/>
          </a:prstGeom>
        </p:spPr>
      </p:pic>
      <p:sp>
        <p:nvSpPr>
          <p:cNvPr id="22" name="직사각형 21"/>
          <p:cNvSpPr/>
          <p:nvPr/>
        </p:nvSpPr>
        <p:spPr>
          <a:xfrm>
            <a:off x="785786" y="571480"/>
            <a:ext cx="293060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ko-KR" altLang="en-US" sz="40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</a:rPr>
              <a:t>예수님 찬양</a:t>
            </a:r>
            <a:endParaRPr lang="en-US" altLang="ko-KR" sz="40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  <p:sp>
        <p:nvSpPr>
          <p:cNvPr id="23" name="직사각형 22"/>
          <p:cNvSpPr/>
          <p:nvPr/>
        </p:nvSpPr>
        <p:spPr>
          <a:xfrm>
            <a:off x="7858148" y="6072206"/>
            <a:ext cx="96693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ea"/>
              </a:rPr>
              <a:t>1/12</a:t>
            </a:r>
            <a:endParaRPr lang="en-US" altLang="ko-KR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ea"/>
            </a:endParaRPr>
          </a:p>
        </p:txBody>
      </p:sp>
      <p:sp>
        <p:nvSpPr>
          <p:cNvPr id="24" name="직사각형 23"/>
          <p:cNvSpPr/>
          <p:nvPr/>
        </p:nvSpPr>
        <p:spPr>
          <a:xfrm>
            <a:off x="329725" y="2643182"/>
            <a:ext cx="68801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</a:rPr>
              <a:t>1</a:t>
            </a:r>
            <a:r>
              <a:rPr lang="ko-KR" alt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</a:rPr>
              <a:t>절</a:t>
            </a:r>
            <a:endParaRPr lang="en-US" altLang="ko-K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000108"/>
            <a:ext cx="8715436" cy="5001365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7643834" y="6072206"/>
            <a:ext cx="118124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ea"/>
              </a:rPr>
              <a:t>10/12</a:t>
            </a:r>
            <a:endParaRPr lang="en-US" altLang="ko-KR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ea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85720" y="6143644"/>
            <a:ext cx="179247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ko-KR" altLang="en-US" sz="2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</a:rPr>
              <a:t>예수님 찬양</a:t>
            </a:r>
            <a:endParaRPr lang="en-US" altLang="ko-KR" sz="2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000108"/>
            <a:ext cx="8715436" cy="5001365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7643834" y="6072206"/>
            <a:ext cx="118124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ea"/>
              </a:rPr>
              <a:t>11/12</a:t>
            </a:r>
            <a:endParaRPr lang="en-US" altLang="ko-KR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ea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85720" y="6143644"/>
            <a:ext cx="179247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ko-KR" altLang="en-US" sz="2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</a:rPr>
              <a:t>예수님 찬양</a:t>
            </a:r>
            <a:endParaRPr lang="en-US" altLang="ko-KR" sz="2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000108"/>
            <a:ext cx="8715436" cy="5001365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7643834" y="6072206"/>
            <a:ext cx="1181245" cy="5232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ea"/>
              </a:rPr>
              <a:t>12/12</a:t>
            </a:r>
            <a:endParaRPr lang="en-US" altLang="ko-KR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ea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85720" y="6143644"/>
            <a:ext cx="179247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ko-KR" altLang="en-US" sz="2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</a:rPr>
              <a:t>예수님 찬양</a:t>
            </a:r>
            <a:endParaRPr lang="en-US" altLang="ko-KR" sz="2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000108"/>
            <a:ext cx="8715436" cy="5001365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7858148" y="6072206"/>
            <a:ext cx="96693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ea"/>
              </a:rPr>
              <a:t>2/12</a:t>
            </a:r>
            <a:endParaRPr lang="en-US" altLang="ko-KR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ea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85720" y="6143644"/>
            <a:ext cx="179247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ko-KR" altLang="en-US" sz="2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</a:rPr>
              <a:t>예수님 찬양</a:t>
            </a:r>
            <a:endParaRPr lang="en-US" altLang="ko-KR" sz="2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000108"/>
            <a:ext cx="8715436" cy="5001365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7858148" y="6072206"/>
            <a:ext cx="96693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ea"/>
              </a:rPr>
              <a:t>3/12</a:t>
            </a:r>
            <a:endParaRPr lang="en-US" altLang="ko-KR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ea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85720" y="6143644"/>
            <a:ext cx="179247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ko-KR" altLang="en-US" sz="2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</a:rPr>
              <a:t>예수님 찬양</a:t>
            </a:r>
            <a:endParaRPr lang="en-US" altLang="ko-KR" sz="2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4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000108"/>
            <a:ext cx="8715436" cy="5001365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7858148" y="6072206"/>
            <a:ext cx="96693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ea"/>
              </a:rPr>
              <a:t>4/12</a:t>
            </a:r>
            <a:endParaRPr lang="en-US" altLang="ko-KR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ea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85720" y="6143644"/>
            <a:ext cx="179247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ko-KR" altLang="en-US" sz="2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</a:rPr>
              <a:t>예수님 찬양</a:t>
            </a:r>
            <a:endParaRPr lang="en-US" altLang="ko-KR" sz="2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000108"/>
            <a:ext cx="8715436" cy="5001365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7858148" y="6072206"/>
            <a:ext cx="96693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ea"/>
              </a:rPr>
              <a:t>5/12</a:t>
            </a:r>
            <a:endParaRPr lang="en-US" altLang="ko-KR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ea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85720" y="6143644"/>
            <a:ext cx="179247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ko-KR" altLang="en-US" sz="2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</a:rPr>
              <a:t>예수님 찬양</a:t>
            </a:r>
            <a:endParaRPr lang="en-US" altLang="ko-KR" sz="2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29725" y="2643182"/>
            <a:ext cx="68801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</a:rPr>
              <a:t>2</a:t>
            </a:r>
            <a:r>
              <a:rPr lang="ko-KR" alt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</a:rPr>
              <a:t>절</a:t>
            </a:r>
            <a:endParaRPr lang="en-US" altLang="ko-K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6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000108"/>
            <a:ext cx="8715436" cy="5001365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7858148" y="6072206"/>
            <a:ext cx="96693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ea"/>
              </a:rPr>
              <a:t>6/12</a:t>
            </a:r>
            <a:endParaRPr lang="en-US" altLang="ko-KR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ea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85720" y="6143644"/>
            <a:ext cx="179247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ko-KR" altLang="en-US" sz="2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</a:rPr>
              <a:t>예수님 찬양</a:t>
            </a:r>
            <a:endParaRPr lang="en-US" altLang="ko-KR" sz="2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7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000108"/>
            <a:ext cx="8715436" cy="5001365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7858148" y="6072206"/>
            <a:ext cx="96693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ea"/>
              </a:rPr>
              <a:t>7/12</a:t>
            </a:r>
            <a:endParaRPr lang="en-US" altLang="ko-KR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ea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85720" y="6143644"/>
            <a:ext cx="179247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ko-KR" altLang="en-US" sz="2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</a:rPr>
              <a:t>예수님 찬양</a:t>
            </a:r>
            <a:endParaRPr lang="en-US" altLang="ko-KR" sz="2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8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000108"/>
            <a:ext cx="8715436" cy="5001365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7858148" y="6072206"/>
            <a:ext cx="96693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ea"/>
              </a:rPr>
              <a:t>8/12</a:t>
            </a:r>
            <a:endParaRPr lang="en-US" altLang="ko-KR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ea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85720" y="6143644"/>
            <a:ext cx="179247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ko-KR" altLang="en-US" sz="2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</a:rPr>
              <a:t>예수님 찬양</a:t>
            </a:r>
            <a:endParaRPr lang="en-US" altLang="ko-KR" sz="2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9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000108"/>
            <a:ext cx="8715436" cy="5001365"/>
          </a:xfrm>
          <a:prstGeom prst="rect">
            <a:avLst/>
          </a:prstGeom>
        </p:spPr>
      </p:pic>
      <p:sp>
        <p:nvSpPr>
          <p:cNvPr id="3" name="직사각형 2"/>
          <p:cNvSpPr/>
          <p:nvPr/>
        </p:nvSpPr>
        <p:spPr>
          <a:xfrm>
            <a:off x="7858148" y="6072206"/>
            <a:ext cx="966931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altLang="ko-KR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ea"/>
              </a:rPr>
              <a:t>9/12</a:t>
            </a:r>
            <a:endParaRPr lang="en-US" altLang="ko-KR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+mn-ea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285720" y="6143644"/>
            <a:ext cx="1792477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ko-KR" altLang="en-US" sz="24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</a:rPr>
              <a:t>예수님 찬양</a:t>
            </a:r>
            <a:endParaRPr lang="en-US" altLang="ko-KR" sz="24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329725" y="2643182"/>
            <a:ext cx="688010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</a:rPr>
              <a:t>3</a:t>
            </a:r>
            <a:r>
              <a:rPr lang="ko-KR" altLang="en-US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Y크리스탈M" pitchFamily="18" charset="-127"/>
                <a:ea typeface="HY크리스탈M" pitchFamily="18" charset="-127"/>
              </a:rPr>
              <a:t>절</a:t>
            </a:r>
            <a:endParaRPr lang="en-US" altLang="ko-KR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Y크리스탈M" pitchFamily="18" charset="-127"/>
              <a:ea typeface="HY크리스탈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42</Words>
  <Application>Microsoft Office PowerPoint</Application>
  <PresentationFormat>화면 슬라이드 쇼(4:3)</PresentationFormat>
  <Paragraphs>27</Paragraphs>
  <Slides>12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3" baseType="lpstr">
      <vt:lpstr>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행복한na</dc:creator>
  <cp:lastModifiedBy>행복한na</cp:lastModifiedBy>
  <cp:revision>2</cp:revision>
  <dcterms:created xsi:type="dcterms:W3CDTF">2009-11-13T09:49:25Z</dcterms:created>
  <dcterms:modified xsi:type="dcterms:W3CDTF">2009-11-13T10:03:50Z</dcterms:modified>
</cp:coreProperties>
</file>