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1FD4-565E-4CEB-93AB-0DE2C6FF3664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665-503E-4C1C-8985-29145AD8F6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1FD4-565E-4CEB-93AB-0DE2C6FF3664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665-503E-4C1C-8985-29145AD8F6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1FD4-565E-4CEB-93AB-0DE2C6FF3664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665-503E-4C1C-8985-29145AD8F6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1FD4-565E-4CEB-93AB-0DE2C6FF3664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665-503E-4C1C-8985-29145AD8F6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1FD4-565E-4CEB-93AB-0DE2C6FF3664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665-503E-4C1C-8985-29145AD8F6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1FD4-565E-4CEB-93AB-0DE2C6FF3664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665-503E-4C1C-8985-29145AD8F6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1FD4-565E-4CEB-93AB-0DE2C6FF3664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665-503E-4C1C-8985-29145AD8F6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1FD4-565E-4CEB-93AB-0DE2C6FF3664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665-503E-4C1C-8985-29145AD8F6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1FD4-565E-4CEB-93AB-0DE2C6FF3664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665-503E-4C1C-8985-29145AD8F6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1FD4-565E-4CEB-93AB-0DE2C6FF3664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665-503E-4C1C-8985-29145AD8F6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1FD4-565E-4CEB-93AB-0DE2C6FF3664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665-503E-4C1C-8985-29145AD8F6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FD4-565E-4CEB-93AB-0DE2C6FF3664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2665-503E-4C1C-8985-29145AD8F6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그림 20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00108"/>
            <a:ext cx="8715436" cy="5001365"/>
          </a:xfrm>
          <a:prstGeom prst="rect">
            <a:avLst/>
          </a:prstGeom>
        </p:spPr>
      </p:pic>
      <p:sp>
        <p:nvSpPr>
          <p:cNvPr id="22" name="직사각형 21"/>
          <p:cNvSpPr/>
          <p:nvPr/>
        </p:nvSpPr>
        <p:spPr>
          <a:xfrm>
            <a:off x="785786" y="571480"/>
            <a:ext cx="293060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찬양</a:t>
            </a:r>
            <a:endParaRPr lang="en-US" altLang="ko-KR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7858148" y="6072206"/>
            <a:ext cx="9669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ea"/>
              </a:rPr>
              <a:t>1/12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ea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329725" y="2643182"/>
            <a:ext cx="68801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1</a:t>
            </a:r>
            <a:r>
              <a:rPr lang="ko-KR" alt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절</a:t>
            </a:r>
            <a:endParaRPr lang="en-US" altLang="ko-K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00108"/>
            <a:ext cx="8715436" cy="500136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643834" y="6072206"/>
            <a:ext cx="118124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ea"/>
              </a:rPr>
              <a:t>10/12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찬양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00108"/>
            <a:ext cx="8715436" cy="500136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643834" y="6072206"/>
            <a:ext cx="118124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ea"/>
              </a:rPr>
              <a:t>11/12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찬양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00108"/>
            <a:ext cx="8715436" cy="500136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643834" y="6072206"/>
            <a:ext cx="118124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ea"/>
              </a:rPr>
              <a:t>12/12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찬양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00108"/>
            <a:ext cx="8715436" cy="500136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858148" y="6072206"/>
            <a:ext cx="9669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ea"/>
              </a:rPr>
              <a:t>2/12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찬양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00108"/>
            <a:ext cx="8715436" cy="500136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858148" y="6072206"/>
            <a:ext cx="9669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ea"/>
              </a:rPr>
              <a:t>3/12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찬양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00108"/>
            <a:ext cx="8715436" cy="500136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858148" y="6072206"/>
            <a:ext cx="9669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ea"/>
              </a:rPr>
              <a:t>4/12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찬양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00108"/>
            <a:ext cx="8715436" cy="500136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858148" y="6072206"/>
            <a:ext cx="9669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ea"/>
              </a:rPr>
              <a:t>5/12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찬양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29725" y="2643182"/>
            <a:ext cx="68801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2</a:t>
            </a:r>
            <a:r>
              <a:rPr lang="ko-KR" alt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절</a:t>
            </a:r>
            <a:endParaRPr lang="en-US" altLang="ko-K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00108"/>
            <a:ext cx="8715436" cy="500136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858148" y="6072206"/>
            <a:ext cx="9669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ea"/>
              </a:rPr>
              <a:t>6/12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찬양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00108"/>
            <a:ext cx="8715436" cy="500136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858148" y="6072206"/>
            <a:ext cx="9669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ea"/>
              </a:rPr>
              <a:t>7/12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찬양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00108"/>
            <a:ext cx="8715436" cy="500136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858148" y="6072206"/>
            <a:ext cx="9669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ea"/>
              </a:rPr>
              <a:t>8/12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찬양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00108"/>
            <a:ext cx="8715436" cy="500136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858148" y="6072206"/>
            <a:ext cx="9669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ea"/>
              </a:rPr>
              <a:t>9/12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예수님 찬양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29725" y="2643182"/>
            <a:ext cx="68801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3</a:t>
            </a:r>
            <a:r>
              <a:rPr lang="ko-KR" alt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절</a:t>
            </a:r>
            <a:endParaRPr lang="en-US" altLang="ko-K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42</Words>
  <Application>Microsoft Office PowerPoint</Application>
  <PresentationFormat>화면 슬라이드 쇼(4:3)</PresentationFormat>
  <Paragraphs>27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2</cp:revision>
  <dcterms:created xsi:type="dcterms:W3CDTF">2009-11-13T09:49:25Z</dcterms:created>
  <dcterms:modified xsi:type="dcterms:W3CDTF">2009-11-13T10:03:50Z</dcterms:modified>
</cp:coreProperties>
</file>