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CC31-C2E9-4B9D-808E-F78B9D6F3ECC}" type="datetimeFigureOut">
              <a:rPr lang="ko-KR" altLang="en-US" smtClean="0"/>
              <a:t>2009-09-27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6E05-F4CA-4B51-9A96-E5A11FFA3F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2009-09-27T13:22:23Z</dcterms:created>
  <dcterms:modified xsi:type="dcterms:W3CDTF">2009-09-27T13:23:47Z</dcterms:modified>
</cp:coreProperties>
</file>