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0558-8C3D-4BDE-A3A5-B041113AEB19}" type="datetimeFigureOut">
              <a:rPr lang="ko-KR" altLang="en-US" smtClean="0"/>
              <a:t>2011-04-26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26D-8B2D-441F-B67A-B789925C69F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0558-8C3D-4BDE-A3A5-B041113AEB19}" type="datetimeFigureOut">
              <a:rPr lang="ko-KR" altLang="en-US" smtClean="0"/>
              <a:t>2011-04-26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26D-8B2D-441F-B67A-B789925C69F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0558-8C3D-4BDE-A3A5-B041113AEB19}" type="datetimeFigureOut">
              <a:rPr lang="ko-KR" altLang="en-US" smtClean="0"/>
              <a:t>2011-04-26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26D-8B2D-441F-B67A-B789925C69F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0558-8C3D-4BDE-A3A5-B041113AEB19}" type="datetimeFigureOut">
              <a:rPr lang="ko-KR" altLang="en-US" smtClean="0"/>
              <a:t>2011-04-26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26D-8B2D-441F-B67A-B789925C69F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0558-8C3D-4BDE-A3A5-B041113AEB19}" type="datetimeFigureOut">
              <a:rPr lang="ko-KR" altLang="en-US" smtClean="0"/>
              <a:t>2011-04-26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26D-8B2D-441F-B67A-B789925C69F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0558-8C3D-4BDE-A3A5-B041113AEB19}" type="datetimeFigureOut">
              <a:rPr lang="ko-KR" altLang="en-US" smtClean="0"/>
              <a:t>2011-04-26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26D-8B2D-441F-B67A-B789925C69F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0558-8C3D-4BDE-A3A5-B041113AEB19}" type="datetimeFigureOut">
              <a:rPr lang="ko-KR" altLang="en-US" smtClean="0"/>
              <a:t>2011-04-26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26D-8B2D-441F-B67A-B789925C69F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0558-8C3D-4BDE-A3A5-B041113AEB19}" type="datetimeFigureOut">
              <a:rPr lang="ko-KR" altLang="en-US" smtClean="0"/>
              <a:t>2011-04-26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26D-8B2D-441F-B67A-B789925C69F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0558-8C3D-4BDE-A3A5-B041113AEB19}" type="datetimeFigureOut">
              <a:rPr lang="ko-KR" altLang="en-US" smtClean="0"/>
              <a:t>2011-04-26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26D-8B2D-441F-B67A-B789925C69F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0558-8C3D-4BDE-A3A5-B041113AEB19}" type="datetimeFigureOut">
              <a:rPr lang="ko-KR" altLang="en-US" smtClean="0"/>
              <a:t>2011-04-26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26D-8B2D-441F-B67A-B789925C69F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0558-8C3D-4BDE-A3A5-B041113AEB19}" type="datetimeFigureOut">
              <a:rPr lang="ko-KR" altLang="en-US" smtClean="0"/>
              <a:t>2011-04-26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26D-8B2D-441F-B67A-B789925C69F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00558-8C3D-4BDE-A3A5-B041113AEB19}" type="datetimeFigureOut">
              <a:rPr lang="ko-KR" altLang="en-US" smtClean="0"/>
              <a:t>2011-04-26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0026D-8B2D-441F-B67A-B789925C69F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좋은걸11 co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좋을걸13 co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SAMSUNG</dc:creator>
  <cp:lastModifiedBy>SAMSUNG</cp:lastModifiedBy>
  <cp:revision>6</cp:revision>
  <dcterms:created xsi:type="dcterms:W3CDTF">2011-04-26T06:00:23Z</dcterms:created>
  <dcterms:modified xsi:type="dcterms:W3CDTF">2011-04-26T06:55:38Z</dcterms:modified>
</cp:coreProperties>
</file>