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6852-1633-4BE2-9D6C-A617A8C59491}" type="datetimeFigureOut">
              <a:rPr lang="ko-KR" altLang="en-US" smtClean="0"/>
              <a:t>2009-09-21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2CBB-FE25-4F6E-89EF-7F9486F4A4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6852-1633-4BE2-9D6C-A617A8C59491}" type="datetimeFigureOut">
              <a:rPr lang="ko-KR" altLang="en-US" smtClean="0"/>
              <a:t>2009-09-21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2CBB-FE25-4F6E-89EF-7F9486F4A4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6852-1633-4BE2-9D6C-A617A8C59491}" type="datetimeFigureOut">
              <a:rPr lang="ko-KR" altLang="en-US" smtClean="0"/>
              <a:t>2009-09-21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2CBB-FE25-4F6E-89EF-7F9486F4A4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6852-1633-4BE2-9D6C-A617A8C59491}" type="datetimeFigureOut">
              <a:rPr lang="ko-KR" altLang="en-US" smtClean="0"/>
              <a:t>2009-09-21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2CBB-FE25-4F6E-89EF-7F9486F4A4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6852-1633-4BE2-9D6C-A617A8C59491}" type="datetimeFigureOut">
              <a:rPr lang="ko-KR" altLang="en-US" smtClean="0"/>
              <a:t>2009-09-21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2CBB-FE25-4F6E-89EF-7F9486F4A4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6852-1633-4BE2-9D6C-A617A8C59491}" type="datetimeFigureOut">
              <a:rPr lang="ko-KR" altLang="en-US" smtClean="0"/>
              <a:t>2009-09-21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2CBB-FE25-4F6E-89EF-7F9486F4A4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6852-1633-4BE2-9D6C-A617A8C59491}" type="datetimeFigureOut">
              <a:rPr lang="ko-KR" altLang="en-US" smtClean="0"/>
              <a:t>2009-09-21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2CBB-FE25-4F6E-89EF-7F9486F4A4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6852-1633-4BE2-9D6C-A617A8C59491}" type="datetimeFigureOut">
              <a:rPr lang="ko-KR" altLang="en-US" smtClean="0"/>
              <a:t>2009-09-21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2CBB-FE25-4F6E-89EF-7F9486F4A4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6852-1633-4BE2-9D6C-A617A8C59491}" type="datetimeFigureOut">
              <a:rPr lang="ko-KR" altLang="en-US" smtClean="0"/>
              <a:t>2009-09-21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2CBB-FE25-4F6E-89EF-7F9486F4A4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6852-1633-4BE2-9D6C-A617A8C59491}" type="datetimeFigureOut">
              <a:rPr lang="ko-KR" altLang="en-US" smtClean="0"/>
              <a:t>2009-09-21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2CBB-FE25-4F6E-89EF-7F9486F4A4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6852-1633-4BE2-9D6C-A617A8C59491}" type="datetimeFigureOut">
              <a:rPr lang="ko-KR" altLang="en-US" smtClean="0"/>
              <a:t>2009-09-21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2CBB-FE25-4F6E-89EF-7F9486F4A4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76852-1633-4BE2-9D6C-A617A8C59491}" type="datetimeFigureOut">
              <a:rPr lang="ko-KR" altLang="en-US" smtClean="0"/>
              <a:t>2009-09-21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92CBB-FE25-4F6E-89EF-7F9486F4A45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2009-09-21T04:51:57Z</dcterms:created>
  <dcterms:modified xsi:type="dcterms:W3CDTF">2009-09-21T04:53:01Z</dcterms:modified>
</cp:coreProperties>
</file>