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00CE3-A029-49B5-BF64-2BB6956BDE49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05AE9-C440-497B-8F4B-4EBB5DA5E3D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00CE3-A029-49B5-BF64-2BB6956BDE49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05AE9-C440-497B-8F4B-4EBB5DA5E3D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00CE3-A029-49B5-BF64-2BB6956BDE49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05AE9-C440-497B-8F4B-4EBB5DA5E3D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00CE3-A029-49B5-BF64-2BB6956BDE49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05AE9-C440-497B-8F4B-4EBB5DA5E3D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00CE3-A029-49B5-BF64-2BB6956BDE49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05AE9-C440-497B-8F4B-4EBB5DA5E3D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00CE3-A029-49B5-BF64-2BB6956BDE49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05AE9-C440-497B-8F4B-4EBB5DA5E3D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00CE3-A029-49B5-BF64-2BB6956BDE49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05AE9-C440-497B-8F4B-4EBB5DA5E3D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00CE3-A029-49B5-BF64-2BB6956BDE49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05AE9-C440-497B-8F4B-4EBB5DA5E3D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00CE3-A029-49B5-BF64-2BB6956BDE49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05AE9-C440-497B-8F4B-4EBB5DA5E3D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00CE3-A029-49B5-BF64-2BB6956BDE49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05AE9-C440-497B-8F4B-4EBB5DA5E3D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00CE3-A029-49B5-BF64-2BB6956BDE49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05AE9-C440-497B-8F4B-4EBB5DA5E3D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00CE3-A029-49B5-BF64-2BB6956BDE49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05AE9-C440-497B-8F4B-4EBB5DA5E3D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 descr="image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" name="그림 5" descr="4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  <p:pic>
        <p:nvPicPr>
          <p:cNvPr id="7" name="그림 6" descr="4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  <p:pic>
        <p:nvPicPr>
          <p:cNvPr id="8" name="그림 7" descr="64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11" y="0"/>
            <a:ext cx="9140377" cy="6858000"/>
          </a:xfrm>
          <a:prstGeom prst="rect">
            <a:avLst/>
          </a:prstGeom>
        </p:spPr>
      </p:pic>
      <p:pic>
        <p:nvPicPr>
          <p:cNvPr id="9" name="그림 8" descr="63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0" name="그림 9" descr="88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427" y="0"/>
            <a:ext cx="9045146" cy="6858000"/>
          </a:xfrm>
          <a:prstGeom prst="rect">
            <a:avLst/>
          </a:prstGeom>
        </p:spPr>
      </p:pic>
      <p:pic>
        <p:nvPicPr>
          <p:cNvPr id="11" name="그림 10" descr="89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980" y="0"/>
            <a:ext cx="9138039" cy="6858000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214290"/>
            <a:ext cx="851535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 descr="image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" name="그림 5" descr="4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  <p:pic>
        <p:nvPicPr>
          <p:cNvPr id="7" name="그림 6" descr="4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  <p:pic>
        <p:nvPicPr>
          <p:cNvPr id="8" name="그림 7" descr="64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11" y="0"/>
            <a:ext cx="9140377" cy="6858000"/>
          </a:xfrm>
          <a:prstGeom prst="rect">
            <a:avLst/>
          </a:prstGeom>
        </p:spPr>
      </p:pic>
      <p:pic>
        <p:nvPicPr>
          <p:cNvPr id="9" name="그림 8" descr="63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0" name="그림 9" descr="88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427" y="0"/>
            <a:ext cx="9045146" cy="6858000"/>
          </a:xfrm>
          <a:prstGeom prst="rect">
            <a:avLst/>
          </a:prstGeom>
        </p:spPr>
      </p:pic>
      <p:pic>
        <p:nvPicPr>
          <p:cNvPr id="11" name="그림 10" descr="89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980" y="0"/>
            <a:ext cx="9138039" cy="6858000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214290"/>
            <a:ext cx="8372475" cy="498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화면 슬라이드 쇼(4:3)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.</dc:creator>
  <cp:lastModifiedBy>.</cp:lastModifiedBy>
  <cp:revision>3</cp:revision>
  <dcterms:created xsi:type="dcterms:W3CDTF">2010-06-26T01:45:52Z</dcterms:created>
  <dcterms:modified xsi:type="dcterms:W3CDTF">2010-06-26T08:59:07Z</dcterms:modified>
</cp:coreProperties>
</file>