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48F9AD-153A-4648-A8C1-7342115136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예수님오늘도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예수님오늘도1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오늘도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오늘도2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오늘도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예수님오늘도3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0"/>
            <a:ext cx="9137668" cy="6858000"/>
          </a:xfrm>
          <a:prstGeom prst="rect">
            <a:avLst/>
          </a:prstGeom>
        </p:spPr>
      </p:pic>
      <p:sp>
        <p:nvSpPr>
          <p:cNvPr id="5" name="TextBox 4">
            <a:hlinkClick r:id="" action="ppaction://hlinkshowjump?jump=endshow"/>
          </p:cNvPr>
          <p:cNvSpPr txBox="1"/>
          <p:nvPr/>
        </p:nvSpPr>
        <p:spPr>
          <a:xfrm>
            <a:off x="8286776" y="6357958"/>
            <a:ext cx="714380" cy="369332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smtClean="0">
                <a:latin typeface="HY견고딕" pitchFamily="18" charset="-127"/>
                <a:ea typeface="HY견고딕" pitchFamily="18" charset="-127"/>
              </a:rPr>
              <a:t>마침</a:t>
            </a:r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</Words>
  <Application>Microsoft Office PowerPoint</Application>
  <PresentationFormat>화면 슬라이드 쇼(4:3)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Siltron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jimmy</dc:creator>
  <cp:lastModifiedBy>도철이</cp:lastModifiedBy>
  <cp:revision>4</cp:revision>
  <dcterms:created xsi:type="dcterms:W3CDTF">2009-04-30T04:06:30Z</dcterms:created>
  <dcterms:modified xsi:type="dcterms:W3CDTF">2010-08-27T05:33:12Z</dcterms:modified>
</cp:coreProperties>
</file>