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B38D1-3F40-41E8-9559-BC23DC5D0CFC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1921D-5457-456B-8524-0287E5C9B8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예수님 바라보며 나아가자1.png"/>
          <p:cNvPicPr>
            <a:picLocks noChangeAspect="1"/>
          </p:cNvPicPr>
          <p:nvPr/>
        </p:nvPicPr>
        <p:blipFill>
          <a:blip r:embed="rId2"/>
          <a:srcRect l="1562" t="6268" r="1562" b="27093"/>
          <a:stretch>
            <a:fillRect/>
          </a:stretch>
        </p:blipFill>
        <p:spPr>
          <a:xfrm>
            <a:off x="500034" y="785794"/>
            <a:ext cx="8072494" cy="3143248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6" name="직사각형 5"/>
          <p:cNvSpPr/>
          <p:nvPr/>
        </p:nvSpPr>
        <p:spPr>
          <a:xfrm>
            <a:off x="714348" y="214290"/>
            <a:ext cx="48798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Y크리스탈M" pitchFamily="18" charset="-127"/>
                <a:ea typeface="HY크리스탈M" pitchFamily="18" charset="-127"/>
              </a:rPr>
              <a:t>예수님 바라보며 나아가자</a:t>
            </a:r>
            <a:endParaRPr lang="en-US" altLang="ko-KR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715272" y="5929330"/>
            <a:ext cx="10374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1/10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예수님 바라보며 나아가자7.png"/>
          <p:cNvPicPr>
            <a:picLocks noChangeAspect="1"/>
          </p:cNvPicPr>
          <p:nvPr/>
        </p:nvPicPr>
        <p:blipFill>
          <a:blip r:embed="rId3"/>
          <a:srcRect l="1562" t="6268" r="1562" b="27093"/>
          <a:stretch>
            <a:fillRect/>
          </a:stretch>
        </p:blipFill>
        <p:spPr>
          <a:xfrm>
            <a:off x="500034" y="785794"/>
            <a:ext cx="8072494" cy="3143248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5" name="직사각형 4"/>
          <p:cNvSpPr/>
          <p:nvPr/>
        </p:nvSpPr>
        <p:spPr>
          <a:xfrm>
            <a:off x="7535063" y="5929330"/>
            <a:ext cx="125177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크리스탈M" pitchFamily="18" charset="-127"/>
                <a:ea typeface="HY크리스탈M" pitchFamily="18" charset="-127"/>
              </a:rPr>
              <a:t>10/10</a:t>
            </a:r>
            <a:endParaRPr lang="en-US" altLang="ko-K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6072206"/>
            <a:ext cx="3775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바라보며 나아가자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예수님 바라보며 나아가자2.png"/>
          <p:cNvPicPr>
            <a:picLocks noChangeAspect="1"/>
          </p:cNvPicPr>
          <p:nvPr/>
        </p:nvPicPr>
        <p:blipFill>
          <a:blip r:embed="rId2"/>
          <a:srcRect l="1562" t="6268" r="1562" b="27093"/>
          <a:stretch>
            <a:fillRect/>
          </a:stretch>
        </p:blipFill>
        <p:spPr>
          <a:xfrm>
            <a:off x="500034" y="785794"/>
            <a:ext cx="8072494" cy="3143248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5" name="직사각형 4"/>
          <p:cNvSpPr/>
          <p:nvPr/>
        </p:nvSpPr>
        <p:spPr>
          <a:xfrm>
            <a:off x="7715272" y="5929330"/>
            <a:ext cx="10374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2/10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6072206"/>
            <a:ext cx="3775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바라보며 나아가자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예수님 바라보며 나아가자3.png"/>
          <p:cNvPicPr>
            <a:picLocks noChangeAspect="1"/>
          </p:cNvPicPr>
          <p:nvPr/>
        </p:nvPicPr>
        <p:blipFill>
          <a:blip r:embed="rId2"/>
          <a:srcRect l="1562" t="4749" r="1562" b="8369"/>
          <a:stretch>
            <a:fillRect/>
          </a:stretch>
        </p:blipFill>
        <p:spPr>
          <a:xfrm>
            <a:off x="500034" y="785794"/>
            <a:ext cx="8072494" cy="4572008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5" name="직사각형 4"/>
          <p:cNvSpPr/>
          <p:nvPr/>
        </p:nvSpPr>
        <p:spPr>
          <a:xfrm>
            <a:off x="7715272" y="5929330"/>
            <a:ext cx="10374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3/10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6072206"/>
            <a:ext cx="3775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바라보며 나아가자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예수님 바라보며 나아가자4.png"/>
          <p:cNvPicPr>
            <a:picLocks noChangeAspect="1"/>
          </p:cNvPicPr>
          <p:nvPr/>
        </p:nvPicPr>
        <p:blipFill>
          <a:blip r:embed="rId2"/>
          <a:srcRect l="1562" t="6268" r="1562" b="27093"/>
          <a:stretch>
            <a:fillRect/>
          </a:stretch>
        </p:blipFill>
        <p:spPr>
          <a:xfrm>
            <a:off x="500034" y="785794"/>
            <a:ext cx="8072494" cy="3143248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5" name="직사각형 4"/>
          <p:cNvSpPr/>
          <p:nvPr/>
        </p:nvSpPr>
        <p:spPr>
          <a:xfrm>
            <a:off x="7715272" y="5929330"/>
            <a:ext cx="10374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4/10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6072206"/>
            <a:ext cx="3775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바라보며 나아가자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예수님 바라보며 나아가자5.png"/>
          <p:cNvPicPr>
            <a:picLocks noChangeAspect="1"/>
          </p:cNvPicPr>
          <p:nvPr/>
        </p:nvPicPr>
        <p:blipFill>
          <a:blip r:embed="rId2"/>
          <a:srcRect l="1562" t="6268" r="1562" b="27093"/>
          <a:stretch>
            <a:fillRect/>
          </a:stretch>
        </p:blipFill>
        <p:spPr>
          <a:xfrm>
            <a:off x="500034" y="785794"/>
            <a:ext cx="8072494" cy="3143248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715272" y="5929330"/>
            <a:ext cx="10374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5/10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6072206"/>
            <a:ext cx="3775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바라보며 나아가자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예수님 바라보며 나아가자6.png"/>
          <p:cNvPicPr>
            <a:picLocks noChangeAspect="1"/>
          </p:cNvPicPr>
          <p:nvPr/>
        </p:nvPicPr>
        <p:blipFill>
          <a:blip r:embed="rId3"/>
          <a:srcRect l="1562" t="6268" r="1562" b="27093"/>
          <a:stretch>
            <a:fillRect/>
          </a:stretch>
        </p:blipFill>
        <p:spPr>
          <a:xfrm>
            <a:off x="500034" y="785794"/>
            <a:ext cx="8072494" cy="3143248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5" name="직사각형 4"/>
          <p:cNvSpPr/>
          <p:nvPr/>
        </p:nvSpPr>
        <p:spPr>
          <a:xfrm>
            <a:off x="7715272" y="5929330"/>
            <a:ext cx="10374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크리스탈M" pitchFamily="18" charset="-127"/>
                <a:ea typeface="HY크리스탈M" pitchFamily="18" charset="-127"/>
              </a:rPr>
              <a:t>6/10</a:t>
            </a:r>
            <a:endParaRPr lang="en-US" altLang="ko-K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6072206"/>
            <a:ext cx="3775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바라보며 나아가자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예수님 바라보며 나아가자2.png"/>
          <p:cNvPicPr>
            <a:picLocks noChangeAspect="1"/>
          </p:cNvPicPr>
          <p:nvPr/>
        </p:nvPicPr>
        <p:blipFill>
          <a:blip r:embed="rId3"/>
          <a:srcRect l="1562" t="6268" r="1562" b="27093"/>
          <a:stretch>
            <a:fillRect/>
          </a:stretch>
        </p:blipFill>
        <p:spPr>
          <a:xfrm>
            <a:off x="500034" y="785794"/>
            <a:ext cx="8072494" cy="3143248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4" name="직사각형 3"/>
          <p:cNvSpPr/>
          <p:nvPr/>
        </p:nvSpPr>
        <p:spPr>
          <a:xfrm>
            <a:off x="7715272" y="5929330"/>
            <a:ext cx="10246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크리스탈M" pitchFamily="18" charset="-127"/>
                <a:ea typeface="HY크리스탈M" pitchFamily="18" charset="-127"/>
              </a:rPr>
              <a:t>7/10</a:t>
            </a:r>
            <a:endParaRPr lang="en-US" altLang="ko-K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6072206"/>
            <a:ext cx="3775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바라보며 나아가자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예수님 바라보며 나아가자3.png"/>
          <p:cNvPicPr>
            <a:picLocks noChangeAspect="1"/>
          </p:cNvPicPr>
          <p:nvPr/>
        </p:nvPicPr>
        <p:blipFill>
          <a:blip r:embed="rId3"/>
          <a:srcRect l="1562" t="4749" r="1562" b="8369"/>
          <a:stretch>
            <a:fillRect/>
          </a:stretch>
        </p:blipFill>
        <p:spPr>
          <a:xfrm>
            <a:off x="500034" y="785794"/>
            <a:ext cx="8072494" cy="4572008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4" name="직사각형 3"/>
          <p:cNvSpPr/>
          <p:nvPr/>
        </p:nvSpPr>
        <p:spPr>
          <a:xfrm>
            <a:off x="7715272" y="5929330"/>
            <a:ext cx="10374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크리스탈M" pitchFamily="18" charset="-127"/>
                <a:ea typeface="HY크리스탈M" pitchFamily="18" charset="-127"/>
              </a:rPr>
              <a:t>8/10</a:t>
            </a:r>
            <a:endParaRPr lang="en-US" altLang="ko-K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6072206"/>
            <a:ext cx="3775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바라보며 나아가자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예수님 바라보며 나아가자4.png"/>
          <p:cNvPicPr>
            <a:picLocks noChangeAspect="1"/>
          </p:cNvPicPr>
          <p:nvPr/>
        </p:nvPicPr>
        <p:blipFill>
          <a:blip r:embed="rId3"/>
          <a:srcRect l="1562" t="6268" r="1562" b="27093"/>
          <a:stretch>
            <a:fillRect/>
          </a:stretch>
        </p:blipFill>
        <p:spPr>
          <a:xfrm>
            <a:off x="500034" y="785794"/>
            <a:ext cx="8072494" cy="3143248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4" name="직사각형 3"/>
          <p:cNvSpPr/>
          <p:nvPr/>
        </p:nvSpPr>
        <p:spPr>
          <a:xfrm>
            <a:off x="7715272" y="5929330"/>
            <a:ext cx="10374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크리스탈M" pitchFamily="18" charset="-127"/>
                <a:ea typeface="HY크리스탈M" pitchFamily="18" charset="-127"/>
              </a:rPr>
              <a:t>9/10</a:t>
            </a:r>
            <a:endParaRPr lang="en-US" altLang="ko-K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6072206"/>
            <a:ext cx="3775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바라보며 나아가자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40</Words>
  <Application>Microsoft Office PowerPoint</Application>
  <PresentationFormat>화면 슬라이드 쇼(4:3)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4</cp:revision>
  <dcterms:created xsi:type="dcterms:W3CDTF">2009-10-27T09:23:48Z</dcterms:created>
  <dcterms:modified xsi:type="dcterms:W3CDTF">2009-10-27T09:59:25Z</dcterms:modified>
</cp:coreProperties>
</file>