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5C5A-DF3E-434B-914E-2F76A67B9A9A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C220-7220-4732-B060-C8F3B6FD55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A903-1420-440E-8CB6-DFB852809037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2D82-3AA9-4CD4-B5EE-4AFDD7FE11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471B-3CFD-4615-9AEB-C148865AAC9A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5D01-3695-46F1-A8F8-0BF4F44136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8F7F-472F-4541-99CD-C53CC6BA5E39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4814-17B7-4714-B28F-138C65D04A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CBAB-12E6-44DD-803D-ADDAC7CD7707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8FC7-5ECD-4247-9C0B-129FD645C39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36BF-9F6A-4926-AC0E-663218FA8E77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B6FE-DA60-4311-AB22-FF7E004EE4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39DE-6E43-4423-9107-4388E3012B1C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546A-89D3-4DCF-BCF9-4295DB7388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CF4F-4A16-4480-8DDC-79BE1026A499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A016-F207-4C2B-98D6-0827723C04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0EE4-26C4-4E8C-8CBA-D4E87BCFD81B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4C8D-3954-46ED-93B0-53378F77BB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3B64-55B6-441B-A5DC-035B0F48548C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6A0E-523B-4410-9F72-73BDDB90EC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D6CA-EF53-46DB-848C-52C365F06FF7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84E8-0A36-4267-9F5D-06EE568908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A24546-4BFF-42AB-9351-D09B448965C5}" type="datetimeFigureOut">
              <a:rPr lang="ko-KR" altLang="en-US"/>
              <a:pPr>
                <a:defRPr/>
              </a:pPr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C451D1-8D09-45BB-BA91-E60170B6D5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6824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예수님 맞을 준비됐나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1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2053" name="그림 12" descr="그림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714375"/>
            <a:ext cx="88011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10/12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11268" name="그림 3" descr="그림5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912813"/>
            <a:ext cx="88011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11/12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12292" name="그림 3" descr="그림6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357188"/>
            <a:ext cx="88011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12/12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3315" name="그림 3" descr="그림6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785813"/>
            <a:ext cx="88011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3075" name="그림 8" descr="그림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774700"/>
            <a:ext cx="88011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3/12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099" name="그림 12" descr="그림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428625"/>
            <a:ext cx="88011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4/12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5123" name="그림 13" descr="그림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857250"/>
            <a:ext cx="88011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5/12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6147" name="그림 8" descr="그림3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500063"/>
            <a:ext cx="88011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6/12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7171" name="그림 11" descr="그림3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774700"/>
            <a:ext cx="88011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7/12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8196" name="그림 3" descr="그림4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500063"/>
            <a:ext cx="88011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8/12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9220" name="그림 4" descr="그림4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785813"/>
            <a:ext cx="88011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9/12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10244" name="그림 3" descr="그림5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428625"/>
            <a:ext cx="88011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</Words>
  <Application>Microsoft Office PowerPoint</Application>
  <PresentationFormat>화면 슬라이드 쇼(4:3)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굴림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20</cp:revision>
  <dcterms:created xsi:type="dcterms:W3CDTF">2010-02-18T04:46:16Z</dcterms:created>
  <dcterms:modified xsi:type="dcterms:W3CDTF">2010-06-15T13:11:49Z</dcterms:modified>
</cp:coreProperties>
</file>