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36824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예수님 맞을 준비됐나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1" y="714356"/>
            <a:ext cx="8801897" cy="27307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4" name="그림 3" descr="그림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1" y="913503"/>
            <a:ext cx="8801897" cy="2944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4" name="그림 3" descr="그림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1" y="357166"/>
            <a:ext cx="8801897" cy="30172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그림 3" descr="그림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1" y="785794"/>
            <a:ext cx="8801897" cy="3011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1" y="775015"/>
            <a:ext cx="8801897" cy="3011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그림 1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1" y="428604"/>
            <a:ext cx="8801897" cy="30843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그림 13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1" y="857232"/>
            <a:ext cx="8801897" cy="30111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1" y="500042"/>
            <a:ext cx="8801897" cy="2944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그림 11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1" y="775015"/>
            <a:ext cx="8801897" cy="30111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4" name="그림 3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1" y="500042"/>
            <a:ext cx="8801897" cy="2944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5" name="그림 4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1" y="785794"/>
            <a:ext cx="8801897" cy="3011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4" name="그림 3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1" y="428604"/>
            <a:ext cx="8801897" cy="30172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27</Words>
  <Application>Microsoft Office PowerPoint</Application>
  <PresentationFormat>화면 슬라이드 쇼(4:3)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18</cp:revision>
  <dcterms:created xsi:type="dcterms:W3CDTF">2010-02-18T04:46:16Z</dcterms:created>
  <dcterms:modified xsi:type="dcterms:W3CDTF">2010-06-15T12:36:58Z</dcterms:modified>
</cp:coreProperties>
</file>