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AE7-0308-4AB4-A215-04AD06CBDF85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1931-F73D-4378-811E-681FA46BB8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AE7-0308-4AB4-A215-04AD06CBDF85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1931-F73D-4378-811E-681FA46BB8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AE7-0308-4AB4-A215-04AD06CBDF85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1931-F73D-4378-811E-681FA46BB8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AE7-0308-4AB4-A215-04AD06CBDF85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1931-F73D-4378-811E-681FA46BB8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AE7-0308-4AB4-A215-04AD06CBDF85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1931-F73D-4378-811E-681FA46BB8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AE7-0308-4AB4-A215-04AD06CBDF85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1931-F73D-4378-811E-681FA46BB8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AE7-0308-4AB4-A215-04AD06CBDF85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1931-F73D-4378-811E-681FA46BB8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AE7-0308-4AB4-A215-04AD06CBDF85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1931-F73D-4378-811E-681FA46BB8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AE7-0308-4AB4-A215-04AD06CBDF85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1931-F73D-4378-811E-681FA46BB8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AE7-0308-4AB4-A215-04AD06CBDF85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1931-F73D-4378-811E-681FA46BB8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AE7-0308-4AB4-A215-04AD06CBDF85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1931-F73D-4378-811E-681FA46BB8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AAE7-0308-4AB4-A215-04AD06CBDF85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71931-F73D-4378-811E-681FA46BB8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42844" y="191136"/>
            <a:ext cx="3682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예수님 맞을 준비됐나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215338" y="6215082"/>
            <a:ext cx="6303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  <a:endParaRPr lang="en-US" altLang="ko-KR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214290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7" name="그림 16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666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215338" y="6215082"/>
            <a:ext cx="74892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215338" y="6215082"/>
            <a:ext cx="74892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215338" y="6215082"/>
            <a:ext cx="74892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414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215338" y="6215082"/>
            <a:ext cx="6303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215338" y="6215082"/>
            <a:ext cx="63030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8215338" y="6215082"/>
            <a:ext cx="6303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그림 14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215338" y="6215082"/>
            <a:ext cx="6303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215338" y="6215082"/>
            <a:ext cx="6303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215338" y="6215082"/>
            <a:ext cx="6303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072462" y="214290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4" name="그림 3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6908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215338" y="6215082"/>
            <a:ext cx="6303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215338" y="6215082"/>
            <a:ext cx="6303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</Words>
  <Application>Microsoft Office PowerPoint</Application>
  <PresentationFormat>화면 슬라이드 쇼(4:3)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10</cp:revision>
  <dcterms:created xsi:type="dcterms:W3CDTF">2010-04-30T05:40:38Z</dcterms:created>
  <dcterms:modified xsi:type="dcterms:W3CDTF">2010-04-30T12:53:54Z</dcterms:modified>
</cp:coreProperties>
</file>