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AAE7-0308-4AB4-A215-04AD06CBDF85}" type="datetimeFigureOut">
              <a:rPr lang="ko-KR" altLang="en-US" smtClean="0"/>
              <a:pPr/>
              <a:t>2010-04-30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1931-F73D-4378-811E-681FA46BB8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142844" y="191136"/>
            <a:ext cx="36824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예수님 맞을 준비됐나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215338" y="6215082"/>
            <a:ext cx="5116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214290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915651"/>
            <a:ext cx="9143245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215338" y="6215082"/>
            <a:ext cx="5116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90674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215338" y="6215082"/>
            <a:ext cx="5116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8215338" y="6215082"/>
            <a:ext cx="5116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214290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2" name="그림 1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00689"/>
            <a:ext cx="9143245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215338" y="6215082"/>
            <a:ext cx="5116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215338" y="6215082"/>
            <a:ext cx="5116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2010-04-30T05:40:38Z</dcterms:created>
  <dcterms:modified xsi:type="dcterms:W3CDTF">2010-04-30T12:45:11Z</dcterms:modified>
</cp:coreProperties>
</file>