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838200" y="2273301"/>
            <a:ext cx="7772400" cy="1158875"/>
          </a:xfrm>
          <a:custGeom>
            <a:avLst/>
            <a:gdLst/>
            <a:ahLst/>
            <a:cxnLst>
              <a:cxn ang="0">
                <a:pos x="266" y="42"/>
              </a:cxn>
              <a:cxn ang="0">
                <a:pos x="107" y="103"/>
              </a:cxn>
              <a:cxn ang="0">
                <a:pos x="69" y="200"/>
              </a:cxn>
              <a:cxn ang="0">
                <a:pos x="38" y="235"/>
              </a:cxn>
              <a:cxn ang="0">
                <a:pos x="15" y="332"/>
              </a:cxn>
              <a:cxn ang="0">
                <a:pos x="38" y="447"/>
              </a:cxn>
              <a:cxn ang="0">
                <a:pos x="198" y="587"/>
              </a:cxn>
              <a:cxn ang="0">
                <a:pos x="568" y="655"/>
              </a:cxn>
              <a:cxn ang="0">
                <a:pos x="928" y="699"/>
              </a:cxn>
              <a:cxn ang="0">
                <a:pos x="1751" y="746"/>
              </a:cxn>
              <a:cxn ang="0">
                <a:pos x="2388" y="739"/>
              </a:cxn>
              <a:cxn ang="0">
                <a:pos x="2624" y="761"/>
              </a:cxn>
              <a:cxn ang="0">
                <a:pos x="3030" y="737"/>
              </a:cxn>
              <a:cxn ang="0">
                <a:pos x="3707" y="640"/>
              </a:cxn>
              <a:cxn ang="0">
                <a:pos x="4057" y="579"/>
              </a:cxn>
              <a:cxn ang="0">
                <a:pos x="4225" y="526"/>
              </a:cxn>
              <a:cxn ang="0">
                <a:pos x="4331" y="508"/>
              </a:cxn>
              <a:cxn ang="0">
                <a:pos x="4225" y="491"/>
              </a:cxn>
              <a:cxn ang="0">
                <a:pos x="4346" y="526"/>
              </a:cxn>
              <a:cxn ang="0">
                <a:pos x="4643" y="455"/>
              </a:cxn>
              <a:cxn ang="0">
                <a:pos x="4849" y="341"/>
              </a:cxn>
              <a:cxn ang="0">
                <a:pos x="4674" y="279"/>
              </a:cxn>
              <a:cxn ang="0">
                <a:pos x="4110" y="297"/>
              </a:cxn>
              <a:cxn ang="0">
                <a:pos x="4293" y="297"/>
              </a:cxn>
              <a:cxn ang="0">
                <a:pos x="4651" y="200"/>
              </a:cxn>
              <a:cxn ang="0">
                <a:pos x="4514" y="147"/>
              </a:cxn>
              <a:cxn ang="0">
                <a:pos x="3920" y="174"/>
              </a:cxn>
              <a:cxn ang="0">
                <a:pos x="3966" y="147"/>
              </a:cxn>
              <a:cxn ang="0">
                <a:pos x="3578" y="121"/>
              </a:cxn>
              <a:cxn ang="0">
                <a:pos x="3159" y="165"/>
              </a:cxn>
              <a:cxn ang="0">
                <a:pos x="2260" y="187"/>
              </a:cxn>
              <a:cxn ang="0">
                <a:pos x="1880" y="175"/>
              </a:cxn>
              <a:cxn ang="0">
                <a:pos x="1460" y="175"/>
              </a:cxn>
              <a:cxn ang="0">
                <a:pos x="967" y="130"/>
              </a:cxn>
              <a:cxn ang="0">
                <a:pos x="746" y="59"/>
              </a:cxn>
              <a:cxn ang="0">
                <a:pos x="472" y="6"/>
              </a:cxn>
              <a:cxn ang="0">
                <a:pos x="306" y="4"/>
              </a:cxn>
            </a:cxnLst>
            <a:rect l="0" t="0" r="r" b="b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endParaRPr lang="ko-KR" altLang="en-US" sz="1200" b="1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1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2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6FAA-9B74-45CE-BBCA-9B5EBE31030B}" type="datetimeFigureOut">
              <a:rPr lang="ko-KR" altLang="en-US"/>
              <a:pPr>
                <a:defRPr/>
              </a:pPr>
              <a:t>2010-07-10</a:t>
            </a:fld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B7F2-5C66-4DCE-B437-6A2431EDCEC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0C1512B2-F29C-4FCB-8DC2-6E118BB0F09E}" type="datetimeFigureOut">
              <a:rPr lang="ko-KR" altLang="en-US"/>
              <a:pPr>
                <a:defRPr/>
              </a:pPr>
              <a:t>2010-07-10</a:t>
            </a:fld>
            <a:endParaRPr lang="en-US" altLang="ko-K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686EFD-FA6F-42A7-BF00-A4BF125962A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굴림" charset="-127"/>
        </a:defRPr>
      </a:lvl5pPr>
      <a:lvl6pPr marL="457119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charset="-127"/>
          <a:ea typeface="굴림" charset="-127"/>
        </a:defRPr>
      </a:lvl6pPr>
      <a:lvl7pPr marL="914239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charset="-127"/>
          <a:ea typeface="굴림" charset="-127"/>
        </a:defRPr>
      </a:lvl7pPr>
      <a:lvl8pPr marL="1371358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charset="-127"/>
          <a:ea typeface="굴림" charset="-127"/>
        </a:defRPr>
      </a:lvl8pPr>
      <a:lvl9pPr marL="1828477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39" indent="-342839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Blip>
          <a:blip r:embed="rId3"/>
        </a:buBlip>
        <a:defRPr kumimoji="1" sz="3000">
          <a:solidFill>
            <a:schemeClr val="tx1"/>
          </a:solidFill>
          <a:latin typeface="Arial" charset="0"/>
          <a:ea typeface="+mn-ea"/>
          <a:cs typeface="+mn-cs"/>
        </a:defRPr>
      </a:lvl1pPr>
      <a:lvl2pPr marL="669806" indent="-32538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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022170" indent="-350776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 2" pitchFamily="18" charset="2"/>
        <a:buChar char="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339614" indent="-315857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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1680867" indent="-33966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2" pitchFamily="18" charset="2"/>
        <a:buChar char="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137986" indent="-33966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2" pitchFamily="18" charset="2"/>
        <a:buChar char=""/>
        <a:defRPr kumimoji="1" sz="2000">
          <a:solidFill>
            <a:schemeClr val="tx1"/>
          </a:solidFill>
          <a:latin typeface="+mn-lt"/>
          <a:ea typeface="+mn-ea"/>
        </a:defRPr>
      </a:lvl6pPr>
      <a:lvl7pPr marL="2595105" indent="-33966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2" pitchFamily="18" charset="2"/>
        <a:buChar char=""/>
        <a:defRPr kumimoji="1" sz="2000">
          <a:solidFill>
            <a:schemeClr val="tx1"/>
          </a:solidFill>
          <a:latin typeface="+mn-lt"/>
          <a:ea typeface="+mn-ea"/>
        </a:defRPr>
      </a:lvl7pPr>
      <a:lvl8pPr marL="3052225" indent="-33966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2" pitchFamily="18" charset="2"/>
        <a:buChar char=""/>
        <a:defRPr kumimoji="1" sz="2000">
          <a:solidFill>
            <a:schemeClr val="tx1"/>
          </a:solidFill>
          <a:latin typeface="+mn-lt"/>
          <a:ea typeface="+mn-ea"/>
        </a:defRPr>
      </a:lvl8pPr>
      <a:lvl9pPr marL="3509344" indent="-33966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2" pitchFamily="18" charset="2"/>
        <a:buChar char="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예수님마음 1 복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예수님마음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예수님마음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예수님마음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수묵 터치">
  <a:themeElements>
    <a:clrScheme name="수묵 터치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1BBB6"/>
      </a:accent1>
      <a:accent2>
        <a:srgbClr val="598779"/>
      </a:accent2>
      <a:accent3>
        <a:srgbClr val="FFFFFF"/>
      </a:accent3>
      <a:accent4>
        <a:srgbClr val="000000"/>
      </a:accent4>
      <a:accent5>
        <a:srgbClr val="C7DAD7"/>
      </a:accent5>
      <a:accent6>
        <a:srgbClr val="507A6D"/>
      </a:accent6>
      <a:hlink>
        <a:srgbClr val="657A56"/>
      </a:hlink>
      <a:folHlink>
        <a:srgbClr val="777777"/>
      </a:folHlink>
    </a:clrScheme>
    <a:fontScheme name="2_수묵 터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수묵 터치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BBB6"/>
        </a:accent1>
        <a:accent2>
          <a:srgbClr val="598779"/>
        </a:accent2>
        <a:accent3>
          <a:srgbClr val="FFFFFF"/>
        </a:accent3>
        <a:accent4>
          <a:srgbClr val="000000"/>
        </a:accent4>
        <a:accent5>
          <a:srgbClr val="C7DAD7"/>
        </a:accent5>
        <a:accent6>
          <a:srgbClr val="507A6D"/>
        </a:accent6>
        <a:hlink>
          <a:srgbClr val="657A5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수묵 터치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8EB2E8"/>
        </a:accent1>
        <a:accent2>
          <a:srgbClr val="80B5BC"/>
        </a:accent2>
        <a:accent3>
          <a:srgbClr val="FFFFFF"/>
        </a:accent3>
        <a:accent4>
          <a:srgbClr val="000000"/>
        </a:accent4>
        <a:accent5>
          <a:srgbClr val="C6D5F2"/>
        </a:accent5>
        <a:accent6>
          <a:srgbClr val="73A4AA"/>
        </a:accent6>
        <a:hlink>
          <a:srgbClr val="498CB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수묵 터치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89B80"/>
        </a:accent1>
        <a:accent2>
          <a:srgbClr val="D9AA5D"/>
        </a:accent2>
        <a:accent3>
          <a:srgbClr val="FFFFFF"/>
        </a:accent3>
        <a:accent4>
          <a:srgbClr val="000000"/>
        </a:accent4>
        <a:accent5>
          <a:srgbClr val="E9CBC0"/>
        </a:accent5>
        <a:accent6>
          <a:srgbClr val="C49A53"/>
        </a:accent6>
        <a:hlink>
          <a:srgbClr val="9A6C2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수묵 터치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8B6D0"/>
        </a:accent1>
        <a:accent2>
          <a:srgbClr val="8D83D5"/>
        </a:accent2>
        <a:accent3>
          <a:srgbClr val="FFFFFF"/>
        </a:accent3>
        <a:accent4>
          <a:srgbClr val="000000"/>
        </a:accent4>
        <a:accent5>
          <a:srgbClr val="E9D7E4"/>
        </a:accent5>
        <a:accent6>
          <a:srgbClr val="7F76C1"/>
        </a:accent6>
        <a:hlink>
          <a:srgbClr val="9D59AD"/>
        </a:hlink>
        <a:folHlink>
          <a:srgbClr val="8A8A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수묵 터치 5">
        <a:dk1>
          <a:srgbClr val="4F3903"/>
        </a:dk1>
        <a:lt1>
          <a:srgbClr val="FFFFFF"/>
        </a:lt1>
        <a:dk2>
          <a:srgbClr val="000000"/>
        </a:dk2>
        <a:lt2>
          <a:srgbClr val="C0C0C0"/>
        </a:lt2>
        <a:accent1>
          <a:srgbClr val="AFCA6C"/>
        </a:accent1>
        <a:accent2>
          <a:srgbClr val="929C44"/>
        </a:accent2>
        <a:accent3>
          <a:srgbClr val="FFFFFF"/>
        </a:accent3>
        <a:accent4>
          <a:srgbClr val="422F02"/>
        </a:accent4>
        <a:accent5>
          <a:srgbClr val="D4E1BA"/>
        </a:accent5>
        <a:accent6>
          <a:srgbClr val="848D3D"/>
        </a:accent6>
        <a:hlink>
          <a:srgbClr val="C3782D"/>
        </a:hlink>
        <a:folHlink>
          <a:srgbClr val="857D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수묵 터치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80808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2_수묵 터치</vt:lpstr>
      <vt:lpstr>슬라이드 1</vt:lpstr>
      <vt:lpstr>슬라이드 2</vt:lpstr>
      <vt:lpstr>슬라이드 3</vt:lpstr>
      <vt:lpstr>슬라이드 4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Windows XP</cp:lastModifiedBy>
  <cp:revision>1</cp:revision>
  <dcterms:created xsi:type="dcterms:W3CDTF">2010-07-10T10:20:23Z</dcterms:created>
  <dcterms:modified xsi:type="dcterms:W3CDTF">2010-07-10T10:21:06Z</dcterms:modified>
</cp:coreProperties>
</file>