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67" r:id="rId5"/>
    <p:sldId id="258" r:id="rId6"/>
    <p:sldId id="263" r:id="rId7"/>
    <p:sldId id="259" r:id="rId8"/>
    <p:sldId id="268" r:id="rId9"/>
    <p:sldId id="260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D9068F-EFDA-4729-9DDF-11C7DA6DF9AB}" type="datetimeFigureOut">
              <a:rPr lang="ko-KR" altLang="en-US" smtClean="0"/>
              <a:pPr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4213AD-1F9E-415A-A870-BF3B4D246A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1.png"/>
          <p:cNvPicPr>
            <a:picLocks noChangeAspect="1" noChangeArrowheads="1"/>
          </p:cNvPicPr>
          <p:nvPr/>
        </p:nvPicPr>
        <p:blipFill>
          <a:blip r:embed="rId3" cstate="print"/>
          <a:srcRect b="53486"/>
          <a:stretch>
            <a:fillRect/>
          </a:stretch>
        </p:blipFill>
        <p:spPr bwMode="auto">
          <a:xfrm>
            <a:off x="714348" y="1285860"/>
            <a:ext cx="7667625" cy="27955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u="sng" dirty="0" smtClean="0"/>
              <a:t>예수님 </a:t>
            </a:r>
            <a:r>
              <a:rPr lang="ko-KR" altLang="en-US" sz="2800" b="1" u="sng" dirty="0" err="1" smtClean="0"/>
              <a:t>너무좋아</a:t>
            </a:r>
            <a:r>
              <a:rPr lang="ko-KR" altLang="en-US" sz="2800" b="1" u="sng" dirty="0" smtClean="0"/>
              <a:t> </a:t>
            </a:r>
            <a:r>
              <a:rPr lang="ko-KR" altLang="en-US" sz="2800" b="1" u="sng" dirty="0" err="1" smtClean="0"/>
              <a:t>너무좋아</a:t>
            </a:r>
            <a:endParaRPr lang="ko-KR" alt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t="46355"/>
          <a:stretch>
            <a:fillRect/>
          </a:stretch>
        </p:blipFill>
        <p:spPr bwMode="auto">
          <a:xfrm>
            <a:off x="714348" y="1000108"/>
            <a:ext cx="7667625" cy="3224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1.png"/>
          <p:cNvPicPr>
            <a:picLocks noChangeAspect="1" noChangeArrowheads="1"/>
          </p:cNvPicPr>
          <p:nvPr/>
        </p:nvPicPr>
        <p:blipFill>
          <a:blip r:embed="rId3" cstate="print"/>
          <a:srcRect t="45325"/>
          <a:stretch>
            <a:fillRect/>
          </a:stretch>
        </p:blipFill>
        <p:spPr bwMode="auto">
          <a:xfrm>
            <a:off x="785786" y="1428736"/>
            <a:ext cx="7667625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b="54833"/>
          <a:stretch>
            <a:fillRect/>
          </a:stretch>
        </p:blipFill>
        <p:spPr bwMode="auto">
          <a:xfrm>
            <a:off x="714348" y="857232"/>
            <a:ext cx="76676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t="45167"/>
          <a:stretch>
            <a:fillRect/>
          </a:stretch>
        </p:blipFill>
        <p:spPr bwMode="auto">
          <a:xfrm>
            <a:off x="785786" y="1214422"/>
            <a:ext cx="7667625" cy="3295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b="54833"/>
          <a:stretch>
            <a:fillRect/>
          </a:stretch>
        </p:blipFill>
        <p:spPr bwMode="auto">
          <a:xfrm>
            <a:off x="714348" y="857232"/>
            <a:ext cx="76676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t="45167"/>
          <a:stretch>
            <a:fillRect/>
          </a:stretch>
        </p:blipFill>
        <p:spPr bwMode="auto">
          <a:xfrm>
            <a:off x="785786" y="1071546"/>
            <a:ext cx="7667625" cy="3295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b="53487"/>
          <a:stretch>
            <a:fillRect/>
          </a:stretch>
        </p:blipFill>
        <p:spPr bwMode="auto">
          <a:xfrm>
            <a:off x="785786" y="214290"/>
            <a:ext cx="7667625" cy="2795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t="46513"/>
          <a:stretch>
            <a:fillRect/>
          </a:stretch>
        </p:blipFill>
        <p:spPr bwMode="auto">
          <a:xfrm>
            <a:off x="857224" y="642918"/>
            <a:ext cx="7667625" cy="321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b="54833"/>
          <a:stretch>
            <a:fillRect/>
          </a:stretch>
        </p:blipFill>
        <p:spPr bwMode="auto">
          <a:xfrm>
            <a:off x="785786" y="571480"/>
            <a:ext cx="76676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72</TotalTime>
  <Words>3</Words>
  <Application>Microsoft Office PowerPoint</Application>
  <PresentationFormat>화면 슬라이드 쇼(4:3)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고구려 벽화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이지선</dc:creator>
  <cp:lastModifiedBy>이지선</cp:lastModifiedBy>
  <cp:revision>9</cp:revision>
  <dcterms:created xsi:type="dcterms:W3CDTF">2010-05-05T09:04:48Z</dcterms:created>
  <dcterms:modified xsi:type="dcterms:W3CDTF">2010-05-07T09:18:36Z</dcterms:modified>
</cp:coreProperties>
</file>