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5" r:id="rId5"/>
    <p:sldId id="262" r:id="rId6"/>
    <p:sldId id="264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9196E-AA0A-42E6-A037-2B2A435C8DDD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6EE40-8E77-4537-BCBF-CD425FE64B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6EE40-8E77-4537-BCBF-CD425FE64B16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A3C67-650F-4195-A13B-86F84FF8F6DB}" type="datetimeFigureOut">
              <a:rPr lang="ko-KR" altLang="en-US" smtClean="0"/>
              <a:pPr/>
              <a:t>2010-04-19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7E343-FAB5-40D7-BE1B-27B95376E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이지선\My Documents\My Pictures\찬양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-285776"/>
            <a:ext cx="9929881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My Documents\My Pictures\찬양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59" y="0"/>
            <a:ext cx="9929882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My Documents\My Pictures\찬양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214290"/>
            <a:ext cx="9929882" cy="2285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My Documents\My Pictures\찬양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57221" y="285728"/>
            <a:ext cx="985844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My Documents\My Pictures\찬양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57222" y="-214338"/>
            <a:ext cx="9858444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이지선\My Documents\My Pictures\찬양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57222" y="0"/>
            <a:ext cx="9858444" cy="8296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</Words>
  <Application>Microsoft Office PowerPoint</Application>
  <PresentationFormat>화면 슬라이드 쇼(4:3)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11</cp:revision>
  <dcterms:created xsi:type="dcterms:W3CDTF">2010-04-13T07:12:57Z</dcterms:created>
  <dcterms:modified xsi:type="dcterms:W3CDTF">2010-04-19T10:23:43Z</dcterms:modified>
</cp:coreProperties>
</file>