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34083" y="119698"/>
            <a:ext cx="30091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예수님 나의 마음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4" name="그림 13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6543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5860"/>
            <a:ext cx="9144000" cy="279433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2010-06-18T05:58:52Z</dcterms:created>
  <dcterms:modified xsi:type="dcterms:W3CDTF">2010-06-18T06:20:17Z</dcterms:modified>
</cp:coreProperties>
</file>