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285D-C6D5-41FF-842A-DED7E4E7FDC8}" type="datetimeFigureOut">
              <a:rPr lang="ko-KR" altLang="en-US" smtClean="0"/>
              <a:t>2011-06-25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5C6-0EEE-4666-8723-2439C11145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285D-C6D5-41FF-842A-DED7E4E7FDC8}" type="datetimeFigureOut">
              <a:rPr lang="ko-KR" altLang="en-US" smtClean="0"/>
              <a:t>2011-06-25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5C6-0EEE-4666-8723-2439C11145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285D-C6D5-41FF-842A-DED7E4E7FDC8}" type="datetimeFigureOut">
              <a:rPr lang="ko-KR" altLang="en-US" smtClean="0"/>
              <a:t>2011-06-25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5C6-0EEE-4666-8723-2439C11145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285D-C6D5-41FF-842A-DED7E4E7FDC8}" type="datetimeFigureOut">
              <a:rPr lang="ko-KR" altLang="en-US" smtClean="0"/>
              <a:t>2011-06-25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5C6-0EEE-4666-8723-2439C11145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285D-C6D5-41FF-842A-DED7E4E7FDC8}" type="datetimeFigureOut">
              <a:rPr lang="ko-KR" altLang="en-US" smtClean="0"/>
              <a:t>2011-06-25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5C6-0EEE-4666-8723-2439C11145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285D-C6D5-41FF-842A-DED7E4E7FDC8}" type="datetimeFigureOut">
              <a:rPr lang="ko-KR" altLang="en-US" smtClean="0"/>
              <a:t>2011-06-25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5C6-0EEE-4666-8723-2439C11145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285D-C6D5-41FF-842A-DED7E4E7FDC8}" type="datetimeFigureOut">
              <a:rPr lang="ko-KR" altLang="en-US" smtClean="0"/>
              <a:t>2011-06-25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5C6-0EEE-4666-8723-2439C11145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285D-C6D5-41FF-842A-DED7E4E7FDC8}" type="datetimeFigureOut">
              <a:rPr lang="ko-KR" altLang="en-US" smtClean="0"/>
              <a:t>2011-06-25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5C6-0EEE-4666-8723-2439C11145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285D-C6D5-41FF-842A-DED7E4E7FDC8}" type="datetimeFigureOut">
              <a:rPr lang="ko-KR" altLang="en-US" smtClean="0"/>
              <a:t>2011-06-25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5C6-0EEE-4666-8723-2439C11145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285D-C6D5-41FF-842A-DED7E4E7FDC8}" type="datetimeFigureOut">
              <a:rPr lang="ko-KR" altLang="en-US" smtClean="0"/>
              <a:t>2011-06-25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5C6-0EEE-4666-8723-2439C11145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285D-C6D5-41FF-842A-DED7E4E7FDC8}" type="datetimeFigureOut">
              <a:rPr lang="ko-KR" altLang="en-US" smtClean="0"/>
              <a:t>2011-06-25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5C6-0EEE-4666-8723-2439C11145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1285D-C6D5-41FF-842A-DED7E4E7FDC8}" type="datetimeFigureOut">
              <a:rPr lang="ko-KR" altLang="en-US" smtClean="0"/>
              <a:t>2011-06-25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5A5C6-0EEE-4666-8723-2439C11145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istrator\My%20Documents\&#51452;&#51032;&#46041;&#49328;&#44368;&#54924;\&#51020;&#50501;&#54028;&#51068;\&#50696;&#49688;&#45784;&#44760;%20&#44032;&#45716;%20&#44600;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예수님의 친구4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xfrm>
            <a:off x="142875" y="6356350"/>
            <a:ext cx="900113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D15689-3E05-433E-B81B-9556FFAFAE06}" type="slidenum">
              <a:rPr lang="ko-KR" altLang="en-US" sz="2500" smtClean="0">
                <a:solidFill>
                  <a:schemeClr val="tx1"/>
                </a:solidFill>
                <a:latin typeface="HY특견명조" pitchFamily="18" charset="-127"/>
                <a:ea typeface="HY특견명조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r>
              <a:rPr lang="en-US" altLang="ko-KR" sz="2500" dirty="0" smtClean="0">
                <a:solidFill>
                  <a:schemeClr val="tx1"/>
                </a:solidFill>
                <a:latin typeface="HY특견명조" pitchFamily="18" charset="-127"/>
                <a:ea typeface="HY특견명조" pitchFamily="18" charset="-127"/>
              </a:rPr>
              <a:t>/6</a:t>
            </a:r>
            <a:endParaRPr lang="ko-KR" altLang="en-US" sz="2500" dirty="0" smtClean="0">
              <a:solidFill>
                <a:schemeClr val="tx1"/>
              </a:solidFill>
              <a:latin typeface="HY특견명조" pitchFamily="18" charset="-127"/>
              <a:ea typeface="HY특견명조" pitchFamily="18" charset="-127"/>
            </a:endParaRPr>
          </a:p>
        </p:txBody>
      </p:sp>
      <p:pic>
        <p:nvPicPr>
          <p:cNvPr id="3075" name="그림 2" descr="예수님께가는길1-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335713" y="0"/>
            <a:ext cx="28082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sz="1600" b="1" dirty="0">
                <a:latin typeface="Harlow Solid Italic" pitchFamily="82" charset="0"/>
              </a:rPr>
              <a:t>T</a:t>
            </a:r>
            <a:r>
              <a:rPr lang="en-US" altLang="ko-KR" sz="1600" b="1" dirty="0">
                <a:solidFill>
                  <a:srgbClr val="0000FF"/>
                </a:solidFill>
                <a:latin typeface="Harlow Solid Italic" pitchFamily="82" charset="0"/>
              </a:rPr>
              <a:t>h</a:t>
            </a:r>
            <a:r>
              <a:rPr lang="en-US" altLang="ko-KR" sz="1600" b="1" dirty="0">
                <a:solidFill>
                  <a:srgbClr val="800000"/>
                </a:solidFill>
                <a:latin typeface="Harlow Solid Italic" pitchFamily="82" charset="0"/>
              </a:rPr>
              <a:t>e</a:t>
            </a:r>
            <a:r>
              <a:rPr lang="en-US" altLang="ko-KR" sz="1600" b="1" dirty="0">
                <a:latin typeface="Harlow Solid Italic" pitchFamily="82" charset="0"/>
              </a:rPr>
              <a:t> </a:t>
            </a:r>
            <a:r>
              <a:rPr lang="en-US" altLang="ko-KR" sz="1600" b="1" dirty="0" smtClean="0">
                <a:latin typeface="Harlow Solid Italic" pitchFamily="82" charset="0"/>
              </a:rPr>
              <a:t> Garden of Lord </a:t>
            </a:r>
          </a:p>
          <a:p>
            <a:pPr algn="r">
              <a:spcBef>
                <a:spcPct val="50000"/>
              </a:spcBef>
            </a:pPr>
            <a:r>
              <a:rPr lang="en-US" altLang="ko-KR" sz="1600" b="1" dirty="0" smtClean="0">
                <a:solidFill>
                  <a:srgbClr val="666633"/>
                </a:solidFill>
                <a:latin typeface="Harlow Solid Italic" pitchFamily="82" charset="0"/>
              </a:rPr>
              <a:t>C</a:t>
            </a:r>
            <a:r>
              <a:rPr lang="en-US" altLang="ko-KR" sz="1600" b="1" dirty="0" smtClean="0">
                <a:latin typeface="Harlow Solid Italic" pitchFamily="82" charset="0"/>
              </a:rPr>
              <a:t>h</a:t>
            </a:r>
            <a:r>
              <a:rPr lang="en-US" altLang="ko-KR" sz="1600" b="1" dirty="0" smtClean="0">
                <a:solidFill>
                  <a:srgbClr val="333399"/>
                </a:solidFill>
                <a:latin typeface="Harlow Solid Italic" pitchFamily="82" charset="0"/>
              </a:rPr>
              <a:t>u</a:t>
            </a:r>
            <a:r>
              <a:rPr lang="en-US" altLang="ko-KR" sz="1600" b="1" dirty="0" smtClean="0">
                <a:solidFill>
                  <a:srgbClr val="00FFFF"/>
                </a:solidFill>
                <a:latin typeface="Harlow Solid Italic" pitchFamily="82" charset="0"/>
              </a:rPr>
              <a:t>r</a:t>
            </a:r>
            <a:r>
              <a:rPr lang="en-US" altLang="ko-KR" sz="1600" b="1" dirty="0" smtClean="0">
                <a:solidFill>
                  <a:srgbClr val="800000"/>
                </a:solidFill>
                <a:latin typeface="Harlow Solid Italic" pitchFamily="82" charset="0"/>
              </a:rPr>
              <a:t>c</a:t>
            </a:r>
            <a:r>
              <a:rPr lang="en-US" altLang="ko-KR" sz="1600" b="1" dirty="0" smtClean="0">
                <a:solidFill>
                  <a:srgbClr val="CC0000"/>
                </a:solidFill>
                <a:latin typeface="Harlow Solid Italic" pitchFamily="82" charset="0"/>
              </a:rPr>
              <a:t>h</a:t>
            </a:r>
            <a:endParaRPr lang="en-US" altLang="ko-KR" sz="1600" b="1" dirty="0">
              <a:solidFill>
                <a:srgbClr val="CC0000"/>
              </a:solidFill>
              <a:latin typeface="Harlow Solid Italic" pitchFamily="82" charset="0"/>
            </a:endParaRPr>
          </a:p>
        </p:txBody>
      </p:sp>
      <p:pic>
        <p:nvPicPr>
          <p:cNvPr id="7" name="예수님께 가는 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3851920" y="40466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예수님의 친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7832"/>
            <a:ext cx="9144000" cy="6875832"/>
          </a:xfrm>
          <a:prstGeom prst="rect">
            <a:avLst/>
          </a:prstGeom>
        </p:spPr>
      </p:pic>
      <p:pic>
        <p:nvPicPr>
          <p:cNvPr id="4098" name="그림 2" descr="예수님께가는길1-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xfrm>
            <a:off x="142875" y="6356350"/>
            <a:ext cx="900113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E0063A-3FA5-4D12-97A7-50EB2AEE538E}" type="slidenum">
              <a:rPr lang="ko-KR" altLang="en-US" sz="2500" smtClean="0">
                <a:solidFill>
                  <a:schemeClr val="tx1"/>
                </a:solidFill>
                <a:latin typeface="HY특견명조" pitchFamily="18" charset="-127"/>
                <a:ea typeface="HY특견명조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r>
              <a:rPr lang="en-US" altLang="ko-KR" sz="2500" dirty="0" smtClean="0">
                <a:solidFill>
                  <a:schemeClr val="tx1"/>
                </a:solidFill>
                <a:latin typeface="HY특견명조" pitchFamily="18" charset="-127"/>
                <a:ea typeface="HY특견명조" pitchFamily="18" charset="-127"/>
              </a:rPr>
              <a:t>/6</a:t>
            </a:r>
            <a:endParaRPr lang="ko-KR" altLang="en-US" sz="2500" dirty="0" smtClean="0">
              <a:solidFill>
                <a:schemeClr val="tx1"/>
              </a:solidFill>
              <a:latin typeface="HY특견명조" pitchFamily="18" charset="-127"/>
              <a:ea typeface="HY특견명조" pitchFamily="18" charset="-127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335713" y="0"/>
            <a:ext cx="28082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sz="1600" b="1" dirty="0">
                <a:latin typeface="Harlow Solid Italic" pitchFamily="82" charset="0"/>
              </a:rPr>
              <a:t>T</a:t>
            </a:r>
            <a:r>
              <a:rPr lang="en-US" altLang="ko-KR" sz="1600" b="1" dirty="0">
                <a:solidFill>
                  <a:srgbClr val="0000FF"/>
                </a:solidFill>
                <a:latin typeface="Harlow Solid Italic" pitchFamily="82" charset="0"/>
              </a:rPr>
              <a:t>h</a:t>
            </a:r>
            <a:r>
              <a:rPr lang="en-US" altLang="ko-KR" sz="1600" b="1" dirty="0">
                <a:solidFill>
                  <a:srgbClr val="800000"/>
                </a:solidFill>
                <a:latin typeface="Harlow Solid Italic" pitchFamily="82" charset="0"/>
              </a:rPr>
              <a:t>e</a:t>
            </a:r>
            <a:r>
              <a:rPr lang="en-US" altLang="ko-KR" sz="1600" b="1" dirty="0">
                <a:latin typeface="Harlow Solid Italic" pitchFamily="82" charset="0"/>
              </a:rPr>
              <a:t> </a:t>
            </a:r>
            <a:r>
              <a:rPr lang="en-US" altLang="ko-KR" sz="1600" b="1" dirty="0" smtClean="0">
                <a:latin typeface="Harlow Solid Italic" pitchFamily="82" charset="0"/>
              </a:rPr>
              <a:t> Garden of Lord </a:t>
            </a:r>
          </a:p>
          <a:p>
            <a:pPr algn="r">
              <a:spcBef>
                <a:spcPct val="50000"/>
              </a:spcBef>
            </a:pPr>
            <a:r>
              <a:rPr lang="en-US" altLang="ko-KR" sz="1600" b="1" dirty="0" smtClean="0">
                <a:solidFill>
                  <a:srgbClr val="666633"/>
                </a:solidFill>
                <a:latin typeface="Harlow Solid Italic" pitchFamily="82" charset="0"/>
              </a:rPr>
              <a:t>C</a:t>
            </a:r>
            <a:r>
              <a:rPr lang="en-US" altLang="ko-KR" sz="1600" b="1" dirty="0" smtClean="0">
                <a:latin typeface="Harlow Solid Italic" pitchFamily="82" charset="0"/>
              </a:rPr>
              <a:t>h</a:t>
            </a:r>
            <a:r>
              <a:rPr lang="en-US" altLang="ko-KR" sz="1600" b="1" dirty="0" smtClean="0">
                <a:solidFill>
                  <a:srgbClr val="333399"/>
                </a:solidFill>
                <a:latin typeface="Harlow Solid Italic" pitchFamily="82" charset="0"/>
              </a:rPr>
              <a:t>u</a:t>
            </a:r>
            <a:r>
              <a:rPr lang="en-US" altLang="ko-KR" sz="1600" b="1" dirty="0" smtClean="0">
                <a:solidFill>
                  <a:srgbClr val="00FFFF"/>
                </a:solidFill>
                <a:latin typeface="Harlow Solid Italic" pitchFamily="82" charset="0"/>
              </a:rPr>
              <a:t>r</a:t>
            </a:r>
            <a:r>
              <a:rPr lang="en-US" altLang="ko-KR" sz="1600" b="1" dirty="0" smtClean="0">
                <a:solidFill>
                  <a:srgbClr val="800000"/>
                </a:solidFill>
                <a:latin typeface="Harlow Solid Italic" pitchFamily="82" charset="0"/>
              </a:rPr>
              <a:t>c</a:t>
            </a:r>
            <a:r>
              <a:rPr lang="en-US" altLang="ko-KR" sz="1600" b="1" dirty="0" smtClean="0">
                <a:solidFill>
                  <a:srgbClr val="CC0000"/>
                </a:solidFill>
                <a:latin typeface="Harlow Solid Italic" pitchFamily="82" charset="0"/>
              </a:rPr>
              <a:t>h</a:t>
            </a:r>
            <a:endParaRPr lang="en-US" altLang="ko-KR" sz="1600" b="1" dirty="0">
              <a:solidFill>
                <a:srgbClr val="CC0000"/>
              </a:solidFill>
              <a:latin typeface="Harlow Solid Ital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예수님의 친구5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6552" y="2060848"/>
            <a:ext cx="7048500" cy="5905500"/>
          </a:xfrm>
          <a:prstGeom prst="rect">
            <a:avLst/>
          </a:prstGeom>
        </p:spPr>
      </p:pic>
      <p:sp>
        <p:nvSpPr>
          <p:cNvPr id="5123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xfrm>
            <a:off x="142875" y="6356350"/>
            <a:ext cx="900113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2ACFAF-83CA-493C-89B7-25DB756A1868}" type="slidenum">
              <a:rPr lang="ko-KR" altLang="en-US" sz="2500" smtClean="0">
                <a:solidFill>
                  <a:schemeClr val="tx1"/>
                </a:solidFill>
                <a:latin typeface="HY특견명조" pitchFamily="18" charset="-127"/>
                <a:ea typeface="HY특견명조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r>
              <a:rPr lang="en-US" altLang="ko-KR" sz="2500" dirty="0" smtClean="0">
                <a:solidFill>
                  <a:schemeClr val="tx1"/>
                </a:solidFill>
                <a:latin typeface="HY특견명조" pitchFamily="18" charset="-127"/>
                <a:ea typeface="HY특견명조" pitchFamily="18" charset="-127"/>
              </a:rPr>
              <a:t>/6</a:t>
            </a:r>
            <a:endParaRPr lang="ko-KR" altLang="en-US" sz="2500" dirty="0" smtClean="0">
              <a:solidFill>
                <a:schemeClr val="tx1"/>
              </a:solidFill>
              <a:latin typeface="HY특견명조" pitchFamily="18" charset="-127"/>
              <a:ea typeface="HY특견명조" pitchFamily="18" charset="-127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335713" y="0"/>
            <a:ext cx="28082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sz="1600" b="1" dirty="0">
                <a:latin typeface="Harlow Solid Italic" pitchFamily="82" charset="0"/>
              </a:rPr>
              <a:t>T</a:t>
            </a:r>
            <a:r>
              <a:rPr lang="en-US" altLang="ko-KR" sz="1600" b="1" dirty="0">
                <a:solidFill>
                  <a:srgbClr val="0000FF"/>
                </a:solidFill>
                <a:latin typeface="Harlow Solid Italic" pitchFamily="82" charset="0"/>
              </a:rPr>
              <a:t>h</a:t>
            </a:r>
            <a:r>
              <a:rPr lang="en-US" altLang="ko-KR" sz="1600" b="1" dirty="0">
                <a:solidFill>
                  <a:srgbClr val="800000"/>
                </a:solidFill>
                <a:latin typeface="Harlow Solid Italic" pitchFamily="82" charset="0"/>
              </a:rPr>
              <a:t>e</a:t>
            </a:r>
            <a:r>
              <a:rPr lang="en-US" altLang="ko-KR" sz="1600" b="1" dirty="0">
                <a:latin typeface="Harlow Solid Italic" pitchFamily="82" charset="0"/>
              </a:rPr>
              <a:t> </a:t>
            </a:r>
            <a:r>
              <a:rPr lang="en-US" altLang="ko-KR" sz="1600" b="1" dirty="0" smtClean="0">
                <a:latin typeface="Harlow Solid Italic" pitchFamily="82" charset="0"/>
              </a:rPr>
              <a:t> Garden of Lord </a:t>
            </a:r>
          </a:p>
          <a:p>
            <a:pPr algn="r">
              <a:spcBef>
                <a:spcPct val="50000"/>
              </a:spcBef>
            </a:pPr>
            <a:r>
              <a:rPr lang="en-US" altLang="ko-KR" sz="1600" b="1" dirty="0" smtClean="0">
                <a:solidFill>
                  <a:srgbClr val="666633"/>
                </a:solidFill>
                <a:latin typeface="Harlow Solid Italic" pitchFamily="82" charset="0"/>
              </a:rPr>
              <a:t>C</a:t>
            </a:r>
            <a:r>
              <a:rPr lang="en-US" altLang="ko-KR" sz="1600" b="1" dirty="0" smtClean="0">
                <a:latin typeface="Harlow Solid Italic" pitchFamily="82" charset="0"/>
              </a:rPr>
              <a:t>h</a:t>
            </a:r>
            <a:r>
              <a:rPr lang="en-US" altLang="ko-KR" sz="1600" b="1" dirty="0" smtClean="0">
                <a:solidFill>
                  <a:srgbClr val="333399"/>
                </a:solidFill>
                <a:latin typeface="Harlow Solid Italic" pitchFamily="82" charset="0"/>
              </a:rPr>
              <a:t>u</a:t>
            </a:r>
            <a:r>
              <a:rPr lang="en-US" altLang="ko-KR" sz="1600" b="1" dirty="0" smtClean="0">
                <a:solidFill>
                  <a:srgbClr val="00FFFF"/>
                </a:solidFill>
                <a:latin typeface="Harlow Solid Italic" pitchFamily="82" charset="0"/>
              </a:rPr>
              <a:t>r</a:t>
            </a:r>
            <a:r>
              <a:rPr lang="en-US" altLang="ko-KR" sz="1600" b="1" dirty="0" smtClean="0">
                <a:solidFill>
                  <a:srgbClr val="800000"/>
                </a:solidFill>
                <a:latin typeface="Harlow Solid Italic" pitchFamily="82" charset="0"/>
              </a:rPr>
              <a:t>c</a:t>
            </a:r>
            <a:r>
              <a:rPr lang="en-US" altLang="ko-KR" sz="1600" b="1" dirty="0" smtClean="0">
                <a:solidFill>
                  <a:srgbClr val="CC0000"/>
                </a:solidFill>
                <a:latin typeface="Harlow Solid Italic" pitchFamily="82" charset="0"/>
              </a:rPr>
              <a:t>h</a:t>
            </a:r>
            <a:endParaRPr lang="en-US" altLang="ko-KR" sz="1600" b="1" dirty="0">
              <a:solidFill>
                <a:srgbClr val="CC0000"/>
              </a:solidFill>
              <a:latin typeface="Harlow Solid Italic" pitchFamily="82" charset="0"/>
            </a:endParaRPr>
          </a:p>
        </p:txBody>
      </p:sp>
      <p:pic>
        <p:nvPicPr>
          <p:cNvPr id="8" name="그림 7" descr="예수님께 가는길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66" y="0"/>
            <a:ext cx="9137667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예수님의 친구3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6552" y="2420888"/>
            <a:ext cx="4781550" cy="6172200"/>
          </a:xfrm>
          <a:prstGeom prst="rect">
            <a:avLst/>
          </a:prstGeom>
        </p:spPr>
      </p:pic>
      <p:pic>
        <p:nvPicPr>
          <p:cNvPr id="6146" name="그림 2" descr="예수님께가는길2-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xfrm>
            <a:off x="142875" y="6356350"/>
            <a:ext cx="900113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B0A12E-5CD4-4558-9989-1FD015E449FC}" type="slidenum">
              <a:rPr lang="ko-KR" altLang="en-US" sz="2500" smtClean="0">
                <a:solidFill>
                  <a:schemeClr val="tx1"/>
                </a:solidFill>
                <a:latin typeface="HY특견명조" pitchFamily="18" charset="-127"/>
                <a:ea typeface="HY특견명조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r>
              <a:rPr lang="en-US" altLang="ko-KR" sz="2500" dirty="0" smtClean="0">
                <a:solidFill>
                  <a:schemeClr val="tx1"/>
                </a:solidFill>
                <a:latin typeface="HY특견명조" pitchFamily="18" charset="-127"/>
                <a:ea typeface="HY특견명조" pitchFamily="18" charset="-127"/>
              </a:rPr>
              <a:t>/6</a:t>
            </a:r>
            <a:endParaRPr lang="ko-KR" altLang="en-US" sz="2500" dirty="0" smtClean="0">
              <a:solidFill>
                <a:schemeClr val="tx1"/>
              </a:solidFill>
              <a:latin typeface="HY특견명조" pitchFamily="18" charset="-127"/>
              <a:ea typeface="HY특견명조" pitchFamily="18" charset="-127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335713" y="0"/>
            <a:ext cx="28082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sz="1600" b="1" dirty="0">
                <a:latin typeface="Harlow Solid Italic" pitchFamily="82" charset="0"/>
              </a:rPr>
              <a:t>T</a:t>
            </a:r>
            <a:r>
              <a:rPr lang="en-US" altLang="ko-KR" sz="1600" b="1" dirty="0">
                <a:solidFill>
                  <a:srgbClr val="0000FF"/>
                </a:solidFill>
                <a:latin typeface="Harlow Solid Italic" pitchFamily="82" charset="0"/>
              </a:rPr>
              <a:t>h</a:t>
            </a:r>
            <a:r>
              <a:rPr lang="en-US" altLang="ko-KR" sz="1600" b="1" dirty="0">
                <a:solidFill>
                  <a:srgbClr val="800000"/>
                </a:solidFill>
                <a:latin typeface="Harlow Solid Italic" pitchFamily="82" charset="0"/>
              </a:rPr>
              <a:t>e</a:t>
            </a:r>
            <a:r>
              <a:rPr lang="en-US" altLang="ko-KR" sz="1600" b="1" dirty="0">
                <a:latin typeface="Harlow Solid Italic" pitchFamily="82" charset="0"/>
              </a:rPr>
              <a:t> </a:t>
            </a:r>
            <a:r>
              <a:rPr lang="en-US" altLang="ko-KR" sz="1600" b="1" dirty="0" smtClean="0">
                <a:latin typeface="Harlow Solid Italic" pitchFamily="82" charset="0"/>
              </a:rPr>
              <a:t> Garden of Lord </a:t>
            </a:r>
          </a:p>
          <a:p>
            <a:pPr algn="r">
              <a:spcBef>
                <a:spcPct val="50000"/>
              </a:spcBef>
            </a:pPr>
            <a:r>
              <a:rPr lang="en-US" altLang="ko-KR" sz="1600" b="1" dirty="0" smtClean="0">
                <a:solidFill>
                  <a:srgbClr val="666633"/>
                </a:solidFill>
                <a:latin typeface="Harlow Solid Italic" pitchFamily="82" charset="0"/>
              </a:rPr>
              <a:t>C</a:t>
            </a:r>
            <a:r>
              <a:rPr lang="en-US" altLang="ko-KR" sz="1600" b="1" dirty="0" smtClean="0">
                <a:latin typeface="Harlow Solid Italic" pitchFamily="82" charset="0"/>
              </a:rPr>
              <a:t>h</a:t>
            </a:r>
            <a:r>
              <a:rPr lang="en-US" altLang="ko-KR" sz="1600" b="1" dirty="0" smtClean="0">
                <a:solidFill>
                  <a:srgbClr val="333399"/>
                </a:solidFill>
                <a:latin typeface="Harlow Solid Italic" pitchFamily="82" charset="0"/>
              </a:rPr>
              <a:t>u</a:t>
            </a:r>
            <a:r>
              <a:rPr lang="en-US" altLang="ko-KR" sz="1600" b="1" dirty="0" smtClean="0">
                <a:solidFill>
                  <a:srgbClr val="00FFFF"/>
                </a:solidFill>
                <a:latin typeface="Harlow Solid Italic" pitchFamily="82" charset="0"/>
              </a:rPr>
              <a:t>r</a:t>
            </a:r>
            <a:r>
              <a:rPr lang="en-US" altLang="ko-KR" sz="1600" b="1" dirty="0" smtClean="0">
                <a:solidFill>
                  <a:srgbClr val="800000"/>
                </a:solidFill>
                <a:latin typeface="Harlow Solid Italic" pitchFamily="82" charset="0"/>
              </a:rPr>
              <a:t>c</a:t>
            </a:r>
            <a:r>
              <a:rPr lang="en-US" altLang="ko-KR" sz="1600" b="1" dirty="0" smtClean="0">
                <a:solidFill>
                  <a:srgbClr val="CC0000"/>
                </a:solidFill>
                <a:latin typeface="Harlow Solid Italic" pitchFamily="82" charset="0"/>
              </a:rPr>
              <a:t>h</a:t>
            </a:r>
            <a:endParaRPr lang="en-US" altLang="ko-KR" sz="1600" b="1" dirty="0">
              <a:solidFill>
                <a:srgbClr val="CC0000"/>
              </a:solidFill>
              <a:latin typeface="Harlow Solid Ital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예수님의 친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7832"/>
            <a:ext cx="9144000" cy="6875832"/>
          </a:xfrm>
          <a:prstGeom prst="rect">
            <a:avLst/>
          </a:prstGeom>
        </p:spPr>
      </p:pic>
      <p:pic>
        <p:nvPicPr>
          <p:cNvPr id="4098" name="그림 2" descr="예수님께가는길1-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xfrm>
            <a:off x="142875" y="6356350"/>
            <a:ext cx="900113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E0063A-3FA5-4D12-97A7-50EB2AEE538E}" type="slidenum">
              <a:rPr lang="ko-KR" altLang="en-US" sz="2500" smtClean="0">
                <a:solidFill>
                  <a:schemeClr val="tx1"/>
                </a:solidFill>
                <a:latin typeface="HY특견명조" pitchFamily="18" charset="-127"/>
                <a:ea typeface="HY특견명조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r>
              <a:rPr lang="en-US" altLang="ko-KR" sz="2500" dirty="0" smtClean="0">
                <a:solidFill>
                  <a:schemeClr val="tx1"/>
                </a:solidFill>
                <a:latin typeface="HY특견명조" pitchFamily="18" charset="-127"/>
                <a:ea typeface="HY특견명조" pitchFamily="18" charset="-127"/>
              </a:rPr>
              <a:t>/6</a:t>
            </a:r>
            <a:endParaRPr lang="ko-KR" altLang="en-US" sz="2500" dirty="0" smtClean="0">
              <a:solidFill>
                <a:schemeClr val="tx1"/>
              </a:solidFill>
              <a:latin typeface="HY특견명조" pitchFamily="18" charset="-127"/>
              <a:ea typeface="HY특견명조" pitchFamily="18" charset="-127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335713" y="0"/>
            <a:ext cx="28082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sz="1600" b="1" dirty="0">
                <a:latin typeface="Harlow Solid Italic" pitchFamily="82" charset="0"/>
              </a:rPr>
              <a:t>T</a:t>
            </a:r>
            <a:r>
              <a:rPr lang="en-US" altLang="ko-KR" sz="1600" b="1" dirty="0">
                <a:solidFill>
                  <a:srgbClr val="0000FF"/>
                </a:solidFill>
                <a:latin typeface="Harlow Solid Italic" pitchFamily="82" charset="0"/>
              </a:rPr>
              <a:t>h</a:t>
            </a:r>
            <a:r>
              <a:rPr lang="en-US" altLang="ko-KR" sz="1600" b="1" dirty="0">
                <a:solidFill>
                  <a:srgbClr val="800000"/>
                </a:solidFill>
                <a:latin typeface="Harlow Solid Italic" pitchFamily="82" charset="0"/>
              </a:rPr>
              <a:t>e</a:t>
            </a:r>
            <a:r>
              <a:rPr lang="en-US" altLang="ko-KR" sz="1600" b="1" dirty="0">
                <a:latin typeface="Harlow Solid Italic" pitchFamily="82" charset="0"/>
              </a:rPr>
              <a:t> </a:t>
            </a:r>
            <a:r>
              <a:rPr lang="en-US" altLang="ko-KR" sz="1600" b="1" dirty="0" smtClean="0">
                <a:latin typeface="Harlow Solid Italic" pitchFamily="82" charset="0"/>
              </a:rPr>
              <a:t> Garden of Lord </a:t>
            </a:r>
          </a:p>
          <a:p>
            <a:pPr algn="r">
              <a:spcBef>
                <a:spcPct val="50000"/>
              </a:spcBef>
            </a:pPr>
            <a:r>
              <a:rPr lang="en-US" altLang="ko-KR" sz="1600" b="1" dirty="0" smtClean="0">
                <a:solidFill>
                  <a:srgbClr val="666633"/>
                </a:solidFill>
                <a:latin typeface="Harlow Solid Italic" pitchFamily="82" charset="0"/>
              </a:rPr>
              <a:t>C</a:t>
            </a:r>
            <a:r>
              <a:rPr lang="en-US" altLang="ko-KR" sz="1600" b="1" dirty="0" smtClean="0">
                <a:latin typeface="Harlow Solid Italic" pitchFamily="82" charset="0"/>
              </a:rPr>
              <a:t>h</a:t>
            </a:r>
            <a:r>
              <a:rPr lang="en-US" altLang="ko-KR" sz="1600" b="1" dirty="0" smtClean="0">
                <a:solidFill>
                  <a:srgbClr val="333399"/>
                </a:solidFill>
                <a:latin typeface="Harlow Solid Italic" pitchFamily="82" charset="0"/>
              </a:rPr>
              <a:t>u</a:t>
            </a:r>
            <a:r>
              <a:rPr lang="en-US" altLang="ko-KR" sz="1600" b="1" dirty="0" smtClean="0">
                <a:solidFill>
                  <a:srgbClr val="00FFFF"/>
                </a:solidFill>
                <a:latin typeface="Harlow Solid Italic" pitchFamily="82" charset="0"/>
              </a:rPr>
              <a:t>r</a:t>
            </a:r>
            <a:r>
              <a:rPr lang="en-US" altLang="ko-KR" sz="1600" b="1" dirty="0" smtClean="0">
                <a:solidFill>
                  <a:srgbClr val="800000"/>
                </a:solidFill>
                <a:latin typeface="Harlow Solid Italic" pitchFamily="82" charset="0"/>
              </a:rPr>
              <a:t>c</a:t>
            </a:r>
            <a:r>
              <a:rPr lang="en-US" altLang="ko-KR" sz="1600" b="1" dirty="0" smtClean="0">
                <a:solidFill>
                  <a:srgbClr val="CC0000"/>
                </a:solidFill>
                <a:latin typeface="Harlow Solid Italic" pitchFamily="82" charset="0"/>
              </a:rPr>
              <a:t>h</a:t>
            </a:r>
            <a:endParaRPr lang="en-US" altLang="ko-KR" sz="1600" b="1" dirty="0">
              <a:solidFill>
                <a:srgbClr val="CC0000"/>
              </a:solidFill>
              <a:latin typeface="Harlow Solid Ital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예수님의 친구5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6552" y="2060848"/>
            <a:ext cx="7048500" cy="5905500"/>
          </a:xfrm>
          <a:prstGeom prst="rect">
            <a:avLst/>
          </a:prstGeom>
        </p:spPr>
      </p:pic>
      <p:sp>
        <p:nvSpPr>
          <p:cNvPr id="5123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xfrm>
            <a:off x="142875" y="6356350"/>
            <a:ext cx="900113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2ACFAF-83CA-493C-89B7-25DB756A1868}" type="slidenum">
              <a:rPr lang="ko-KR" altLang="en-US" sz="2500" smtClean="0">
                <a:solidFill>
                  <a:schemeClr val="tx1"/>
                </a:solidFill>
                <a:latin typeface="HY특견명조" pitchFamily="18" charset="-127"/>
                <a:ea typeface="HY특견명조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r>
              <a:rPr lang="en-US" altLang="ko-KR" sz="2500" dirty="0" smtClean="0">
                <a:solidFill>
                  <a:schemeClr val="tx1"/>
                </a:solidFill>
                <a:latin typeface="HY특견명조" pitchFamily="18" charset="-127"/>
                <a:ea typeface="HY특견명조" pitchFamily="18" charset="-127"/>
              </a:rPr>
              <a:t>/6</a:t>
            </a:r>
            <a:endParaRPr lang="ko-KR" altLang="en-US" sz="2500" dirty="0" smtClean="0">
              <a:solidFill>
                <a:schemeClr val="tx1"/>
              </a:solidFill>
              <a:latin typeface="HY특견명조" pitchFamily="18" charset="-127"/>
              <a:ea typeface="HY특견명조" pitchFamily="18" charset="-127"/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335713" y="0"/>
            <a:ext cx="28082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sz="1600" b="1" dirty="0">
                <a:latin typeface="Harlow Solid Italic" pitchFamily="82" charset="0"/>
              </a:rPr>
              <a:t>T</a:t>
            </a:r>
            <a:r>
              <a:rPr lang="en-US" altLang="ko-KR" sz="1600" b="1" dirty="0">
                <a:solidFill>
                  <a:srgbClr val="0000FF"/>
                </a:solidFill>
                <a:latin typeface="Harlow Solid Italic" pitchFamily="82" charset="0"/>
              </a:rPr>
              <a:t>h</a:t>
            </a:r>
            <a:r>
              <a:rPr lang="en-US" altLang="ko-KR" sz="1600" b="1" dirty="0">
                <a:solidFill>
                  <a:srgbClr val="800000"/>
                </a:solidFill>
                <a:latin typeface="Harlow Solid Italic" pitchFamily="82" charset="0"/>
              </a:rPr>
              <a:t>e</a:t>
            </a:r>
            <a:r>
              <a:rPr lang="en-US" altLang="ko-KR" sz="1600" b="1" dirty="0">
                <a:latin typeface="Harlow Solid Italic" pitchFamily="82" charset="0"/>
              </a:rPr>
              <a:t> </a:t>
            </a:r>
            <a:r>
              <a:rPr lang="en-US" altLang="ko-KR" sz="1600" b="1" dirty="0" smtClean="0">
                <a:latin typeface="Harlow Solid Italic" pitchFamily="82" charset="0"/>
              </a:rPr>
              <a:t> Garden of Lord </a:t>
            </a:r>
          </a:p>
          <a:p>
            <a:pPr algn="r">
              <a:spcBef>
                <a:spcPct val="50000"/>
              </a:spcBef>
            </a:pPr>
            <a:r>
              <a:rPr lang="en-US" altLang="ko-KR" sz="1600" b="1" dirty="0" smtClean="0">
                <a:solidFill>
                  <a:srgbClr val="666633"/>
                </a:solidFill>
                <a:latin typeface="Harlow Solid Italic" pitchFamily="82" charset="0"/>
              </a:rPr>
              <a:t>C</a:t>
            </a:r>
            <a:r>
              <a:rPr lang="en-US" altLang="ko-KR" sz="1600" b="1" dirty="0" smtClean="0">
                <a:latin typeface="Harlow Solid Italic" pitchFamily="82" charset="0"/>
              </a:rPr>
              <a:t>h</a:t>
            </a:r>
            <a:r>
              <a:rPr lang="en-US" altLang="ko-KR" sz="1600" b="1" dirty="0" smtClean="0">
                <a:solidFill>
                  <a:srgbClr val="333399"/>
                </a:solidFill>
                <a:latin typeface="Harlow Solid Italic" pitchFamily="82" charset="0"/>
              </a:rPr>
              <a:t>u</a:t>
            </a:r>
            <a:r>
              <a:rPr lang="en-US" altLang="ko-KR" sz="1600" b="1" dirty="0" smtClean="0">
                <a:solidFill>
                  <a:srgbClr val="00FFFF"/>
                </a:solidFill>
                <a:latin typeface="Harlow Solid Italic" pitchFamily="82" charset="0"/>
              </a:rPr>
              <a:t>r</a:t>
            </a:r>
            <a:r>
              <a:rPr lang="en-US" altLang="ko-KR" sz="1600" b="1" dirty="0" smtClean="0">
                <a:solidFill>
                  <a:srgbClr val="800000"/>
                </a:solidFill>
                <a:latin typeface="Harlow Solid Italic" pitchFamily="82" charset="0"/>
              </a:rPr>
              <a:t>c</a:t>
            </a:r>
            <a:r>
              <a:rPr lang="en-US" altLang="ko-KR" sz="1600" b="1" dirty="0" smtClean="0">
                <a:solidFill>
                  <a:srgbClr val="CC0000"/>
                </a:solidFill>
                <a:latin typeface="Harlow Solid Italic" pitchFamily="82" charset="0"/>
              </a:rPr>
              <a:t>h</a:t>
            </a:r>
            <a:endParaRPr lang="en-US" altLang="ko-KR" sz="1600" b="1" dirty="0">
              <a:solidFill>
                <a:srgbClr val="CC0000"/>
              </a:solidFill>
              <a:latin typeface="Harlow Solid Italic" pitchFamily="82" charset="0"/>
            </a:endParaRPr>
          </a:p>
        </p:txBody>
      </p:sp>
      <p:pic>
        <p:nvPicPr>
          <p:cNvPr id="7" name="그림 6" descr="예수님께 가는길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66" y="0"/>
            <a:ext cx="9137667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화면 슬라이드 쇼(4:3)</PresentationFormat>
  <Paragraphs>18</Paragraphs>
  <Slides>6</Slides>
  <Notes>0</Notes>
  <HiddenSlides>0</HiddenSlides>
  <MMClips>1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kjwkor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kjwkor</dc:creator>
  <cp:lastModifiedBy>kjwkor</cp:lastModifiedBy>
  <cp:revision>1</cp:revision>
  <dcterms:created xsi:type="dcterms:W3CDTF">2011-06-24T21:15:56Z</dcterms:created>
  <dcterms:modified xsi:type="dcterms:W3CDTF">2011-06-24T21:16:31Z</dcterms:modified>
</cp:coreProperties>
</file>