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0E4B-C5C1-419B-BED1-64F5647129D7}" type="datetimeFigureOut">
              <a:rPr lang="ko-KR" altLang="en-US" smtClean="0"/>
              <a:t>2010-08-04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D8FF-372C-4698-9272-18BB7A1E6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2010-08-04T09:49:54Z</dcterms:created>
  <dcterms:modified xsi:type="dcterms:W3CDTF">2010-08-04T09:50:58Z</dcterms:modified>
</cp:coreProperties>
</file>