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DF4F6-3DEF-4B6A-AE96-3694953B54CE}" type="datetimeFigureOut">
              <a:rPr lang="ko-KR" altLang="en-US" smtClean="0"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1DA0A-0DDB-4A1A-8358-5AE2C2E408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2" cstate="print"/>
          <a:srcRect t="-5527" b="-95403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이지선\바탕 화면\그림10.png"/>
          <p:cNvPicPr>
            <a:picLocks noChangeAspect="1" noChangeArrowheads="1"/>
          </p:cNvPicPr>
          <p:nvPr/>
        </p:nvPicPr>
        <p:blipFill>
          <a:blip r:embed="rId2" cstate="print"/>
          <a:srcRect t="-5851" b="-106853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이지선\바탕 화면\그림11.png"/>
          <p:cNvPicPr>
            <a:picLocks noChangeAspect="1" noChangeArrowheads="1"/>
          </p:cNvPicPr>
          <p:nvPr/>
        </p:nvPicPr>
        <p:blipFill>
          <a:blip r:embed="rId2" cstate="print"/>
          <a:srcRect t="-12842" b="-104791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2" cstate="print"/>
          <a:srcRect t="-13771" b="-119616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2" cstate="print"/>
          <a:srcRect t="-9551" b="-52308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2" cstate="print"/>
          <a:srcRect t="-5721" b="-102271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2" cstate="print"/>
          <a:srcRect t="-11321" b="-122067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이지선\바탕 화면\그림6.png"/>
          <p:cNvPicPr>
            <a:picLocks noChangeAspect="1" noChangeArrowheads="1"/>
          </p:cNvPicPr>
          <p:nvPr/>
        </p:nvPicPr>
        <p:blipFill>
          <a:blip r:embed="rId2" cstate="print"/>
          <a:srcRect t="-9551" b="-52308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이지선\바탕 화면\그림7.png"/>
          <p:cNvPicPr>
            <a:picLocks noChangeAspect="1" noChangeArrowheads="1"/>
          </p:cNvPicPr>
          <p:nvPr/>
        </p:nvPicPr>
        <p:blipFill>
          <a:blip r:embed="rId2" cstate="print"/>
          <a:srcRect t="-5721" b="-102271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이지선\바탕 화면\그림8.png"/>
          <p:cNvPicPr>
            <a:picLocks noChangeAspect="1" noChangeArrowheads="1"/>
          </p:cNvPicPr>
          <p:nvPr/>
        </p:nvPicPr>
        <p:blipFill>
          <a:blip r:embed="rId2" cstate="print"/>
          <a:srcRect t="-11046" b="-116682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이지선\바탕 화면\그림9.png"/>
          <p:cNvPicPr>
            <a:picLocks noChangeAspect="1" noChangeArrowheads="1"/>
          </p:cNvPicPr>
          <p:nvPr/>
        </p:nvPicPr>
        <p:blipFill>
          <a:blip r:embed="rId2" cstate="print"/>
          <a:srcRect t="-9540" b="-52137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화면 슬라이드 쇼(4:3)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2</cp:revision>
  <dcterms:created xsi:type="dcterms:W3CDTF">2010-09-20T09:22:53Z</dcterms:created>
  <dcterms:modified xsi:type="dcterms:W3CDTF">2010-09-20T09:41:46Z</dcterms:modified>
</cp:coreProperties>
</file>