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0B48-3B6E-4DC2-9EC5-2BD4757F0DCB}" type="datetimeFigureOut">
              <a:rPr lang="ko-KR" altLang="en-US" smtClean="0"/>
              <a:t>2009-08-09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4359-F496-41B3-B966-C10BC27C3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0B48-3B6E-4DC2-9EC5-2BD4757F0DCB}" type="datetimeFigureOut">
              <a:rPr lang="ko-KR" altLang="en-US" smtClean="0"/>
              <a:t>2009-08-09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4359-F496-41B3-B966-C10BC27C3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0B48-3B6E-4DC2-9EC5-2BD4757F0DCB}" type="datetimeFigureOut">
              <a:rPr lang="ko-KR" altLang="en-US" smtClean="0"/>
              <a:t>2009-08-09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4359-F496-41B3-B966-C10BC27C3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0B48-3B6E-4DC2-9EC5-2BD4757F0DCB}" type="datetimeFigureOut">
              <a:rPr lang="ko-KR" altLang="en-US" smtClean="0"/>
              <a:t>2009-08-09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4359-F496-41B3-B966-C10BC27C3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0B48-3B6E-4DC2-9EC5-2BD4757F0DCB}" type="datetimeFigureOut">
              <a:rPr lang="ko-KR" altLang="en-US" smtClean="0"/>
              <a:t>2009-08-09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4359-F496-41B3-B966-C10BC27C3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0B48-3B6E-4DC2-9EC5-2BD4757F0DCB}" type="datetimeFigureOut">
              <a:rPr lang="ko-KR" altLang="en-US" smtClean="0"/>
              <a:t>2009-08-09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4359-F496-41B3-B966-C10BC27C3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0B48-3B6E-4DC2-9EC5-2BD4757F0DCB}" type="datetimeFigureOut">
              <a:rPr lang="ko-KR" altLang="en-US" smtClean="0"/>
              <a:t>2009-08-09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4359-F496-41B3-B966-C10BC27C3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0B48-3B6E-4DC2-9EC5-2BD4757F0DCB}" type="datetimeFigureOut">
              <a:rPr lang="ko-KR" altLang="en-US" smtClean="0"/>
              <a:t>2009-08-09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4359-F496-41B3-B966-C10BC27C3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0B48-3B6E-4DC2-9EC5-2BD4757F0DCB}" type="datetimeFigureOut">
              <a:rPr lang="ko-KR" altLang="en-US" smtClean="0"/>
              <a:t>2009-08-09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4359-F496-41B3-B966-C10BC27C3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0B48-3B6E-4DC2-9EC5-2BD4757F0DCB}" type="datetimeFigureOut">
              <a:rPr lang="ko-KR" altLang="en-US" smtClean="0"/>
              <a:t>2009-08-09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4359-F496-41B3-B966-C10BC27C3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0B48-3B6E-4DC2-9EC5-2BD4757F0DCB}" type="datetimeFigureOut">
              <a:rPr lang="ko-KR" altLang="en-US" smtClean="0"/>
              <a:t>2009-08-09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4359-F496-41B3-B966-C10BC27C3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E0B48-3B6E-4DC2-9EC5-2BD4757F0DCB}" type="datetimeFigureOut">
              <a:rPr lang="ko-KR" altLang="en-US" smtClean="0"/>
              <a:t>2009-08-09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D4359-F496-41B3-B966-C10BC27C3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2</cp:revision>
  <dcterms:created xsi:type="dcterms:W3CDTF">2009-08-09T11:25:35Z</dcterms:created>
  <dcterms:modified xsi:type="dcterms:W3CDTF">2009-08-09T11:35:51Z</dcterms:modified>
</cp:coreProperties>
</file>