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10FA-3A4B-4D78-BCA2-C18F968F51C9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93D8-4ADB-437C-B94C-B79006E897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2009-11-20T08:29:41Z</dcterms:created>
  <dcterms:modified xsi:type="dcterms:W3CDTF">2009-11-20T08:30:32Z</dcterms:modified>
</cp:coreProperties>
</file>