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51BEA-4B31-4797-87FD-787C7BB220EB}" type="datetimeFigureOut">
              <a:rPr lang="ko-KR" altLang="en-US" smtClean="0"/>
              <a:pPr/>
              <a:t>2011-02-08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9FD7E-2C6E-4854-8054-565582F37B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예수그이름에PP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예수그이름에PP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예수그이름에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unKwak\Documents\악보\악보PPT\악보제작\예수그이름에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예수그이름에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예수그이름에PP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KMC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Geun Kwak</dc:creator>
  <cp:lastModifiedBy>Geun Kwak</cp:lastModifiedBy>
  <cp:revision>2</cp:revision>
  <dcterms:created xsi:type="dcterms:W3CDTF">2011-01-31T12:26:32Z</dcterms:created>
  <dcterms:modified xsi:type="dcterms:W3CDTF">2011-02-08T01:44:08Z</dcterms:modified>
</cp:coreProperties>
</file>