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B348-B39E-4AC3-B888-BE1451590B75}" type="datetimeFigureOut">
              <a:rPr lang="ko-KR" altLang="en-US" smtClean="0"/>
              <a:t>2010-01-14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9A41-D052-44CF-AEA1-9ECB18B1FB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2010-01-14T03:30:49Z</dcterms:created>
  <dcterms:modified xsi:type="dcterms:W3CDTF">2010-01-14T03:31:41Z</dcterms:modified>
</cp:coreProperties>
</file>