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500166" y="357166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예쁜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339452"/>
            <a:ext cx="8241111" cy="2803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269722"/>
            <a:ext cx="8241111" cy="2730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336772"/>
            <a:ext cx="8241111" cy="2663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1196576"/>
            <a:ext cx="8241111" cy="2803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2010-02-18T05:05:40Z</dcterms:modified>
</cp:coreProperties>
</file>