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1500166" y="357166"/>
            <a:ext cx="177965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예쁜 소망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그림 9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444" y="1339452"/>
            <a:ext cx="8241111" cy="28039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444" y="1269722"/>
            <a:ext cx="8241111" cy="27307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444" y="1336772"/>
            <a:ext cx="8241111" cy="26637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444" y="1196576"/>
            <a:ext cx="8241111" cy="28039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</Words>
  <Application>Microsoft Office PowerPoint</Application>
  <PresentationFormat>화면 슬라이드 쇼(4:3)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4</cp:revision>
  <dcterms:created xsi:type="dcterms:W3CDTF">2010-02-18T04:46:16Z</dcterms:created>
  <dcterms:modified xsi:type="dcterms:W3CDTF">2010-02-18T05:05:40Z</dcterms:modified>
</cp:coreProperties>
</file>