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t>2010-02-18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t>2010-02-18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t>2010-02-18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t>2010-02-18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t>2010-02-18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t>2010-02-18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t>2010-02-18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t>2010-02-18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t>2010-02-18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t>2010-02-18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t>2010-02-18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t>2010-02-18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177965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예쁜 소망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072206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" name="그림 9" descr="그림1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444" y="428604"/>
            <a:ext cx="8241111" cy="28039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12.png"/>
          <p:cNvPicPr>
            <a:picLocks noChangeAspect="1"/>
          </p:cNvPicPr>
          <p:nvPr/>
        </p:nvPicPr>
        <p:blipFill>
          <a:blip r:embed="rId3">
            <a:lum bright="100000" contrast="-100000"/>
          </a:blip>
          <a:stretch>
            <a:fillRect/>
          </a:stretch>
        </p:blipFill>
        <p:spPr>
          <a:xfrm>
            <a:off x="451444" y="341028"/>
            <a:ext cx="8241111" cy="27307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444" y="571480"/>
            <a:ext cx="8241111" cy="26637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444" y="1000108"/>
            <a:ext cx="8241111" cy="28039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</Words>
  <Application>Microsoft Office PowerPoint</Application>
  <PresentationFormat>화면 슬라이드 쇼(4:3)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3</cp:revision>
  <dcterms:created xsi:type="dcterms:W3CDTF">2010-02-18T04:46:16Z</dcterms:created>
  <dcterms:modified xsi:type="dcterms:W3CDTF">2010-02-18T05:01:45Z</dcterms:modified>
</cp:coreProperties>
</file>