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7796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예쁜 소망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44" y="428604"/>
            <a:ext cx="8241111" cy="2803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3">
            <a:lum bright="100000" contrast="-100000"/>
          </a:blip>
          <a:stretch>
            <a:fillRect/>
          </a:stretch>
        </p:blipFill>
        <p:spPr>
          <a:xfrm>
            <a:off x="451444" y="341028"/>
            <a:ext cx="8241111" cy="2730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44" y="571480"/>
            <a:ext cx="8241111" cy="2663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44" y="1000108"/>
            <a:ext cx="8241111" cy="2803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2010-02-18T04:46:16Z</dcterms:created>
  <dcterms:modified xsi:type="dcterms:W3CDTF">2010-02-18T05:01:45Z</dcterms:modified>
</cp:coreProperties>
</file>