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7796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예쁜 소망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44" y="910824"/>
            <a:ext cx="8241111" cy="2803928"/>
          </a:xfrm>
          <a:prstGeom prst="rect">
            <a:avLst/>
          </a:prstGeom>
          <a:gradFill>
            <a:gsLst>
              <a:gs pos="0">
                <a:schemeClr val="tx2">
                  <a:alpha val="42000"/>
                </a:schemeClr>
              </a:gs>
              <a:gs pos="50000">
                <a:schemeClr val="tx2">
                  <a:lumMod val="60000"/>
                  <a:lumOff val="40000"/>
                  <a:alpha val="63000"/>
                </a:schemeClr>
              </a:gs>
              <a:gs pos="100000">
                <a:schemeClr val="tx2">
                  <a:lumMod val="20000"/>
                  <a:lumOff val="80000"/>
                  <a:alpha val="42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44" y="1071546"/>
            <a:ext cx="8241111" cy="2730782"/>
          </a:xfrm>
          <a:prstGeom prst="rect">
            <a:avLst/>
          </a:prstGeom>
          <a:gradFill>
            <a:gsLst>
              <a:gs pos="0">
                <a:schemeClr val="tx2">
                  <a:alpha val="42000"/>
                </a:schemeClr>
              </a:gs>
              <a:gs pos="50000">
                <a:schemeClr val="tx2">
                  <a:lumMod val="60000"/>
                  <a:lumOff val="40000"/>
                  <a:alpha val="63000"/>
                </a:schemeClr>
              </a:gs>
              <a:gs pos="100000">
                <a:schemeClr val="tx2">
                  <a:lumMod val="20000"/>
                  <a:lumOff val="80000"/>
                  <a:alpha val="42000"/>
                </a:schemeClr>
              </a:gs>
            </a:gsLst>
            <a:lin ang="5400000" scaled="0"/>
          </a:gradFill>
          <a:effectLst>
            <a:softEdge rad="127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44" y="1051020"/>
            <a:ext cx="8241111" cy="2663732"/>
          </a:xfrm>
          <a:prstGeom prst="rect">
            <a:avLst/>
          </a:prstGeom>
          <a:gradFill>
            <a:gsLst>
              <a:gs pos="0">
                <a:schemeClr val="tx2">
                  <a:alpha val="78000"/>
                </a:schemeClr>
              </a:gs>
              <a:gs pos="50000">
                <a:schemeClr val="tx2">
                  <a:lumMod val="60000"/>
                  <a:lumOff val="40000"/>
                  <a:alpha val="63000"/>
                </a:schemeClr>
              </a:gs>
              <a:gs pos="100000">
                <a:schemeClr val="tx2">
                  <a:lumMod val="20000"/>
                  <a:lumOff val="80000"/>
                  <a:alpha val="42000"/>
                </a:schemeClr>
              </a:gs>
            </a:gsLst>
            <a:lin ang="5400000" scaled="0"/>
          </a:gradFill>
          <a:effectLst>
            <a:softEdge rad="127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>
            <a:lum bright="-100000" contrast="-100000"/>
          </a:blip>
          <a:stretch>
            <a:fillRect/>
          </a:stretch>
        </p:blipFill>
        <p:spPr>
          <a:xfrm>
            <a:off x="451444" y="1000108"/>
            <a:ext cx="8241111" cy="2803928"/>
          </a:xfrm>
          <a:prstGeom prst="rect">
            <a:avLst/>
          </a:prstGeom>
          <a:gradFill>
            <a:gsLst>
              <a:gs pos="0">
                <a:schemeClr val="tx2">
                  <a:alpha val="78000"/>
                </a:schemeClr>
              </a:gs>
              <a:gs pos="50000">
                <a:schemeClr val="tx2">
                  <a:lumMod val="60000"/>
                  <a:lumOff val="40000"/>
                  <a:alpha val="63000"/>
                </a:schemeClr>
              </a:gs>
              <a:gs pos="100000">
                <a:schemeClr val="tx2">
                  <a:lumMod val="20000"/>
                  <a:lumOff val="80000"/>
                  <a:alpha val="42000"/>
                </a:schemeClr>
              </a:gs>
            </a:gsLst>
            <a:lin ang="5400000" scaled="0"/>
          </a:gradFill>
          <a:effectLst>
            <a:softEdge rad="127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2010-02-18T04:46:16Z</dcterms:created>
  <dcterms:modified xsi:type="dcterms:W3CDTF">2010-02-18T05:03:19Z</dcterms:modified>
</cp:coreProperties>
</file>