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t>2010-02-18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40" y="673835"/>
            <a:ext cx="8228920" cy="5510329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예쁜 소망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40" y="707361"/>
            <a:ext cx="8228920" cy="5443278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2010-02-18T04:46:16Z</dcterms:created>
  <dcterms:modified xsi:type="dcterms:W3CDTF">2010-02-18T04:49:23Z</dcterms:modified>
</cp:coreProperties>
</file>