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1A5D-7643-4BA1-9EB9-39FAC07FECB1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6207-BEC8-480D-A824-ECE5619941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2009-09-02T12:42:21Z</dcterms:created>
  <dcterms:modified xsi:type="dcterms:W3CDTF">2009-09-02T12:48:56Z</dcterms:modified>
</cp:coreProperties>
</file>