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3765-5FCD-4927-853E-83978F0E852C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4153-2B89-409C-BB3E-5D46348E33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2009-07-15T08:22:39Z</dcterms:created>
  <dcterms:modified xsi:type="dcterms:W3CDTF">2009-07-15T08:23:35Z</dcterms:modified>
</cp:coreProperties>
</file>