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08FA4-E744-44D4-8D63-B66DBA8CA756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44B4-7791-4868-A680-065041109B9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08FA4-E744-44D4-8D63-B66DBA8CA756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44B4-7791-4868-A680-065041109B9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08FA4-E744-44D4-8D63-B66DBA8CA756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44B4-7791-4868-A680-065041109B9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08FA4-E744-44D4-8D63-B66DBA8CA756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44B4-7791-4868-A680-065041109B9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08FA4-E744-44D4-8D63-B66DBA8CA756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44B4-7791-4868-A680-065041109B9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08FA4-E744-44D4-8D63-B66DBA8CA756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44B4-7791-4868-A680-065041109B9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08FA4-E744-44D4-8D63-B66DBA8CA756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44B4-7791-4868-A680-065041109B9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08FA4-E744-44D4-8D63-B66DBA8CA756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44B4-7791-4868-A680-065041109B9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08FA4-E744-44D4-8D63-B66DBA8CA756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44B4-7791-4868-A680-065041109B9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08FA4-E744-44D4-8D63-B66DBA8CA756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44B4-7791-4868-A680-065041109B9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08FA4-E744-44D4-8D63-B66DBA8CA756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44B4-7791-4868-A680-065041109B9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08FA4-E744-44D4-8D63-B66DBA8CA756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A44B4-7791-4868-A680-065041109B9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5" name="그림 4" descr="2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282" y="571480"/>
            <a:ext cx="8429625" cy="38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5" name="그림 4" descr="2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642918"/>
            <a:ext cx="8334375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화면 슬라이드 쇼(4:3)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.</dc:creator>
  <cp:lastModifiedBy>.</cp:lastModifiedBy>
  <cp:revision>2</cp:revision>
  <dcterms:created xsi:type="dcterms:W3CDTF">2010-06-26T02:55:56Z</dcterms:created>
  <dcterms:modified xsi:type="dcterms:W3CDTF">2010-06-26T08:58:31Z</dcterms:modified>
</cp:coreProperties>
</file>